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03" r:id="rId17"/>
    <p:sldMasterId id="2147483704" r:id="rId19"/>
    <p:sldMasterId id="2147483705" r:id="rId21"/>
  </p:sldMasterIdLst>
  <p:sldIdLst>
    <p:sldId id="272" r:id="rId23"/>
    <p:sldId id="273" r:id="rId24"/>
    <p:sldId id="274" r:id="rId25"/>
    <p:sldId id="276" r:id="rId26"/>
    <p:sldId id="300" r:id="rId27"/>
    <p:sldId id="277" r:id="rId28"/>
    <p:sldId id="281" r:id="rId29"/>
    <p:sldId id="282" r:id="rId30"/>
    <p:sldId id="279" r:id="rId31"/>
    <p:sldId id="278" r:id="rId32"/>
    <p:sldId id="287" r:id="rId33"/>
    <p:sldId id="292" r:id="rId34"/>
    <p:sldId id="286" r:id="rId35"/>
    <p:sldId id="293" r:id="rId36"/>
    <p:sldId id="283" r:id="rId37"/>
    <p:sldId id="298" r:id="rId38"/>
    <p:sldId id="289" r:id="rId39"/>
    <p:sldId id="294" r:id="rId40"/>
    <p:sldId id="290" r:id="rId41"/>
    <p:sldId id="296" r:id="rId42"/>
    <p:sldId id="291" r:id="rId43"/>
    <p:sldId id="297" r:id="rId44"/>
    <p:sldId id="288" r:id="rId45"/>
    <p:sldId id="299" r:id="rId46"/>
    <p:sldId id="280" r:id="rId47"/>
    <p:sldId id="301" r:id="rId48"/>
    <p:sldId id="275" r:id="rId49"/>
  </p:sldIdLst>
  <p:sldSz cx="12192000" cy="9144000"/>
  <p:notesSz cx="12192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5" userDrawn="0">
          <p15:clr>
            <a:srgbClr val="A4A3A4"/>
          </p15:clr>
        </p15:guide>
        <p15:guide id="2" pos="2155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A0504D"/>
    <a:srgbClr val="5F465F"/>
    <a:srgbClr val="E96C3C"/>
    <a:srgbClr val="FF6600"/>
    <a:srgbClr val="FF99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6469" autoAdjust="0"/>
    <p:restoredTop sz="94660"/>
  </p:normalViewPr>
  <p:slideViewPr>
    <p:cSldViewPr snapToGrid="1" snapToObjects="1">
      <p:cViewPr varScale="1">
        <p:scale>
          <a:sx n="66" d="100"/>
          <a:sy n="66" d="100"/>
        </p:scale>
        <p:origin x="648" y="53"/>
      </p:cViewPr>
      <p:guideLst>
        <p:guide orient="horz" pos="2875"/>
        <p:guide pos="21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7" Type="http://schemas.openxmlformats.org/officeDocument/2006/relationships/slideMaster" Target="slideMasters/slideMaster1.xml"></Relationship><Relationship Id="rId18" Type="http://schemas.openxmlformats.org/officeDocument/2006/relationships/theme" Target="theme/theme1.xml"></Relationship><Relationship Id="rId19" Type="http://schemas.openxmlformats.org/officeDocument/2006/relationships/slideMaster" Target="slideMasters/slideMaster2.xml"></Relationship><Relationship Id="rId21" Type="http://schemas.openxmlformats.org/officeDocument/2006/relationships/slideMaster" Target="slideMasters/slideMaster3.xml"></Relationship><Relationship Id="rId23" Type="http://schemas.openxmlformats.org/officeDocument/2006/relationships/slide" Target="slides/slide1.xml"></Relationship><Relationship Id="rId24" Type="http://schemas.openxmlformats.org/officeDocument/2006/relationships/slide" Target="slides/slide2.xml"></Relationship><Relationship Id="rId25" Type="http://schemas.openxmlformats.org/officeDocument/2006/relationships/slide" Target="slides/slide3.xml"></Relationship><Relationship Id="rId26" Type="http://schemas.openxmlformats.org/officeDocument/2006/relationships/slide" Target="slides/slide4.xml"></Relationship><Relationship Id="rId27" Type="http://schemas.openxmlformats.org/officeDocument/2006/relationships/slide" Target="slides/slide5.xml"></Relationship><Relationship Id="rId28" Type="http://schemas.openxmlformats.org/officeDocument/2006/relationships/slide" Target="slides/slide6.xml"></Relationship><Relationship Id="rId29" Type="http://schemas.openxmlformats.org/officeDocument/2006/relationships/slide" Target="slides/slide7.xml"></Relationship><Relationship Id="rId30" Type="http://schemas.openxmlformats.org/officeDocument/2006/relationships/slide" Target="slides/slide8.xml"></Relationship><Relationship Id="rId31" Type="http://schemas.openxmlformats.org/officeDocument/2006/relationships/slide" Target="slides/slide9.xml"></Relationship><Relationship Id="rId32" Type="http://schemas.openxmlformats.org/officeDocument/2006/relationships/slide" Target="slides/slide10.xml"></Relationship><Relationship Id="rId33" Type="http://schemas.openxmlformats.org/officeDocument/2006/relationships/slide" Target="slides/slide11.xml"></Relationship><Relationship Id="rId34" Type="http://schemas.openxmlformats.org/officeDocument/2006/relationships/slide" Target="slides/slide12.xml"></Relationship><Relationship Id="rId35" Type="http://schemas.openxmlformats.org/officeDocument/2006/relationships/slide" Target="slides/slide13.xml"></Relationship><Relationship Id="rId36" Type="http://schemas.openxmlformats.org/officeDocument/2006/relationships/slide" Target="slides/slide14.xml"></Relationship><Relationship Id="rId37" Type="http://schemas.openxmlformats.org/officeDocument/2006/relationships/slide" Target="slides/slide15.xml"></Relationship><Relationship Id="rId38" Type="http://schemas.openxmlformats.org/officeDocument/2006/relationships/slide" Target="slides/slide16.xml"></Relationship><Relationship Id="rId39" Type="http://schemas.openxmlformats.org/officeDocument/2006/relationships/slide" Target="slides/slide17.xml"></Relationship><Relationship Id="rId40" Type="http://schemas.openxmlformats.org/officeDocument/2006/relationships/slide" Target="slides/slide18.xml"></Relationship><Relationship Id="rId41" Type="http://schemas.openxmlformats.org/officeDocument/2006/relationships/slide" Target="slides/slide19.xml"></Relationship><Relationship Id="rId42" Type="http://schemas.openxmlformats.org/officeDocument/2006/relationships/slide" Target="slides/slide20.xml"></Relationship><Relationship Id="rId43" Type="http://schemas.openxmlformats.org/officeDocument/2006/relationships/slide" Target="slides/slide21.xml"></Relationship><Relationship Id="rId44" Type="http://schemas.openxmlformats.org/officeDocument/2006/relationships/slide" Target="slides/slide22.xml"></Relationship><Relationship Id="rId45" Type="http://schemas.openxmlformats.org/officeDocument/2006/relationships/slide" Target="slides/slide23.xml"></Relationship><Relationship Id="rId46" Type="http://schemas.openxmlformats.org/officeDocument/2006/relationships/slide" Target="slides/slide24.xml"></Relationship><Relationship Id="rId47" Type="http://schemas.openxmlformats.org/officeDocument/2006/relationships/slide" Target="slides/slide25.xml"></Relationship><Relationship Id="rId48" Type="http://schemas.openxmlformats.org/officeDocument/2006/relationships/slide" Target="slides/slide26.xml"></Relationship><Relationship Id="rId49" Type="http://schemas.openxmlformats.org/officeDocument/2006/relationships/slide" Target="slides/slide27.xml"></Relationship><Relationship Id="rId50" Type="http://schemas.openxmlformats.org/officeDocument/2006/relationships/viewProps" Target="viewProps.xml"></Relationship><Relationship Id="rId51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1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1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1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144000"/>
          </a:xfrm>
          <a:custGeom>
            <a:avLst/>
            <a:gdLst/>
            <a:ahLst/>
            <a:cxnLst/>
            <a:rect l="l" t="t" r="r" b="b"/>
            <a:pathLst>
              <a:path w="12192000" h="9144000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E7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8801" y="565150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8800" y="565150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12700">
            <a:solidFill>
              <a:srgbClr val="FE7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39084" y="3441001"/>
            <a:ext cx="5913120" cy="956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rgbClr val="716E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4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12/6/2019</a:t>
            </a:fld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도형 15"/>
          <p:cNvSpPr>
            <a:spLocks/>
          </p:cNvSpPr>
          <p:nvPr/>
        </p:nvSpPr>
        <p:spPr>
          <a:xfrm rot="0">
            <a:off x="0" y="0"/>
            <a:ext cx="12192635" cy="9144635"/>
          </a:xfrm>
          <a:custGeom>
            <a:gdLst>
              <a:gd fmla="*/ 0 w 12192001" name="TX0"/>
              <a:gd fmla="*/ 9144000 h 9144001" name="TY0"/>
              <a:gd fmla="*/ 12192000 w 12192001" name="TX1"/>
              <a:gd fmla="*/ 9144000 h 9144001" name="TY1"/>
              <a:gd fmla="*/ 12192000 w 12192001" name="TX2"/>
              <a:gd fmla="*/ 0 h 9144001" name="TY2"/>
              <a:gd fmla="*/ 0 w 12192001" name="TX3"/>
              <a:gd fmla="*/ 0 h 9144001" name="TY3"/>
              <a:gd fmla="*/ 0 w 12192001" name="TX4"/>
              <a:gd fmla="*/ 9144000 h 9144001" name="TY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</a:cxnLst>
            <a:rect l="l" t="t" r="r" b="b"/>
            <a:pathLst>
              <a:path w="12192001" h="9144001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E7966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7" name="도형 16"/>
          <p:cNvSpPr>
            <a:spLocks/>
          </p:cNvSpPr>
          <p:nvPr/>
        </p:nvSpPr>
        <p:spPr>
          <a:xfrm rot="0">
            <a:off x="558800" y="565150"/>
            <a:ext cx="1638935" cy="635"/>
          </a:xfrm>
          <a:custGeom>
            <a:gdLst>
              <a:gd fmla="*/ 0 w 1638301" name="TX0"/>
              <a:gd fmla="*/ 0 h 1" name="TY0"/>
              <a:gd fmla="*/ 1638300 w 1638301" name="TX1"/>
              <a:gd fmla="*/ 0 h 1" name="TY1"/>
            </a:gdLst>
            <a:cxnLst>
              <a:cxn ang="0">
                <a:pos x="TX0" y="TY0"/>
              </a:cxn>
              <a:cxn ang="0">
                <a:pos x="TX1" y="TY1"/>
              </a:cxn>
            </a:cxnLst>
            <a:rect l="l" t="t" r="r" b="b"/>
            <a:pathLst>
              <a:path w="1638301" h="1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3175" cap="flat" cmpd="sng">
            <a:solidFill>
              <a:srgbClr val="FFFFFF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8" name="도형 17"/>
          <p:cNvSpPr>
            <a:spLocks/>
          </p:cNvSpPr>
          <p:nvPr/>
        </p:nvSpPr>
        <p:spPr>
          <a:xfrm rot="0">
            <a:off x="558800" y="565150"/>
            <a:ext cx="1638935" cy="635"/>
          </a:xfrm>
          <a:custGeom>
            <a:gdLst>
              <a:gd fmla="*/ 0 w 1638301" name="TX0"/>
              <a:gd fmla="*/ 0 h 1" name="TY0"/>
              <a:gd fmla="*/ 1638300 w 1638301" name="TX1"/>
              <a:gd fmla="*/ 0 h 1" name="TY1"/>
            </a:gdLst>
            <a:cxnLst>
              <a:cxn ang="0">
                <a:pos x="TX0" y="TY0"/>
              </a:cxn>
              <a:cxn ang="0">
                <a:pos x="TX1" y="TY1"/>
              </a:cxn>
            </a:cxnLst>
            <a:rect l="l" t="t" r="r" b="b"/>
            <a:pathLst>
              <a:path w="1638301" h="1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12700" cap="flat" cmpd="sng">
            <a:solidFill>
              <a:srgbClr val="FE7966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ctrTitle"/>
          </p:nvPr>
        </p:nvSpPr>
        <p:spPr>
          <a:xfrm rot="0">
            <a:off x="3138805" y="3441065"/>
            <a:ext cx="5913755" cy="95694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subTitle"/>
          </p:nvPr>
        </p:nvSpPr>
        <p:spPr>
          <a:xfrm rot="0">
            <a:off x="1828800" y="5120640"/>
            <a:ext cx="8535035" cy="22866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12/13/2019</a:t>
            </a:fld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2103120"/>
            <a:ext cx="1097343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12/13/2019</a:t>
            </a:fld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2103120"/>
            <a:ext cx="530415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278880" y="2103120"/>
            <a:ext cx="530415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12/13/2019</a:t>
            </a:fld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도형 15"/>
          <p:cNvSpPr>
            <a:spLocks/>
          </p:cNvSpPr>
          <p:nvPr/>
        </p:nvSpPr>
        <p:spPr>
          <a:xfrm rot="0">
            <a:off x="0" y="0"/>
            <a:ext cx="12192635" cy="9144635"/>
          </a:xfrm>
          <a:custGeom>
            <a:gdLst>
              <a:gd fmla="*/ 0 w 12192001" name="TX0"/>
              <a:gd fmla="*/ 9144000 h 9144001" name="TY0"/>
              <a:gd fmla="*/ 12192000 w 12192001" name="TX1"/>
              <a:gd fmla="*/ 9144000 h 9144001" name="TY1"/>
              <a:gd fmla="*/ 12192000 w 12192001" name="TX2"/>
              <a:gd fmla="*/ 0 h 9144001" name="TY2"/>
              <a:gd fmla="*/ 0 w 12192001" name="TX3"/>
              <a:gd fmla="*/ 0 h 9144001" name="TY3"/>
              <a:gd fmla="*/ 0 w 12192001" name="TX4"/>
              <a:gd fmla="*/ 9144000 h 9144001" name="TY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</a:cxnLst>
            <a:rect l="l" t="t" r="r" b="b"/>
            <a:pathLst>
              <a:path w="12192001" h="9144001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8FCFB4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7" name="도형 16"/>
          <p:cNvSpPr>
            <a:spLocks/>
          </p:cNvSpPr>
          <p:nvPr/>
        </p:nvSpPr>
        <p:spPr>
          <a:xfrm rot="0">
            <a:off x="897255" y="3090545"/>
            <a:ext cx="631825" cy="631825"/>
          </a:xfrm>
          <a:custGeom>
            <a:gdLst>
              <a:gd fmla="*/ 315391 w 631191" name="TX0"/>
              <a:gd fmla="*/ 0 h 631190" name="TY0"/>
              <a:gd fmla="*/ 268786 w 631191" name="TX1"/>
              <a:gd fmla="*/ 3419 h 631190" name="TY1"/>
              <a:gd fmla="*/ 224304 w 631191" name="TX2"/>
              <a:gd fmla="*/ 13352 h 631190" name="TY2"/>
              <a:gd fmla="*/ 182432 w 631191" name="TX3"/>
              <a:gd fmla="*/ 29311 h 631190" name="TY3"/>
              <a:gd fmla="*/ 143660 w 631191" name="TX4"/>
              <a:gd fmla="*/ 50809 h 631190" name="TY4"/>
              <a:gd fmla="*/ 108473 w 631191" name="TX5"/>
              <a:gd fmla="*/ 77356 h 631190" name="TY5"/>
              <a:gd fmla="*/ 77362 w 631191" name="TX6"/>
              <a:gd fmla="*/ 108466 h 631190" name="TY6"/>
              <a:gd fmla="*/ 50812 w 631191" name="TX7"/>
              <a:gd fmla="*/ 143651 h 631190" name="TY7"/>
              <a:gd fmla="*/ 29314 w 631191" name="TX8"/>
              <a:gd fmla="*/ 182422 h 631190" name="TY8"/>
              <a:gd fmla="*/ 13353 w 631191" name="TX9"/>
              <a:gd fmla="*/ 224292 h 631190" name="TY9"/>
              <a:gd fmla="*/ 3419 w 631191" name="TX10"/>
              <a:gd fmla="*/ 268774 h 631190" name="TY10"/>
              <a:gd fmla="*/ 0 w 631191" name="TX11"/>
              <a:gd fmla="*/ 315379 h 631190" name="TY11"/>
              <a:gd fmla="*/ 3419 w 631191" name="TX12"/>
              <a:gd fmla="*/ 361983 h 631190" name="TY12"/>
              <a:gd fmla="*/ 13353 w 631191" name="TX13"/>
              <a:gd fmla="*/ 406465 h 631190" name="TY13"/>
              <a:gd fmla="*/ 29314 w 631191" name="TX14"/>
              <a:gd fmla="*/ 448335 h 631190" name="TY14"/>
              <a:gd fmla="*/ 50812 w 631191" name="TX15"/>
              <a:gd fmla="*/ 487106 h 631190" name="TY15"/>
              <a:gd fmla="*/ 77362 w 631191" name="TX16"/>
              <a:gd fmla="*/ 522291 h 631190" name="TY16"/>
              <a:gd fmla="*/ 108473 w 631191" name="TX17"/>
              <a:gd fmla="*/ 553401 h 631190" name="TY17"/>
              <a:gd fmla="*/ 143660 w 631191" name="TX18"/>
              <a:gd fmla="*/ 579949 h 631190" name="TY18"/>
              <a:gd fmla="*/ 182432 w 631191" name="TX19"/>
              <a:gd fmla="*/ 601446 h 631190" name="TY19"/>
              <a:gd fmla="*/ 224304 w 631191" name="TX20"/>
              <a:gd fmla="*/ 617405 h 631190" name="TY20"/>
              <a:gd fmla="*/ 268786 w 631191" name="TX21"/>
              <a:gd fmla="*/ 627338 h 631190" name="TY21"/>
              <a:gd fmla="*/ 315391 w 631191" name="TX22"/>
              <a:gd fmla="*/ 630758 h 631190" name="TY22"/>
              <a:gd fmla="*/ 361996 w 631191" name="TX23"/>
              <a:gd fmla="*/ 627338 h 631190" name="TY23"/>
              <a:gd fmla="*/ 406477 w 631191" name="TX24"/>
              <a:gd fmla="*/ 617405 h 631190" name="TY24"/>
              <a:gd fmla="*/ 448348 w 631191" name="TX25"/>
              <a:gd fmla="*/ 601446 h 631190" name="TY25"/>
              <a:gd fmla="*/ 487119 w 631191" name="TX26"/>
              <a:gd fmla="*/ 579949 h 631190" name="TY26"/>
              <a:gd fmla="*/ 522304 w 631191" name="TX27"/>
              <a:gd fmla="*/ 553401 h 631190" name="TY27"/>
              <a:gd fmla="*/ 553414 w 631191" name="TX28"/>
              <a:gd fmla="*/ 522291 h 631190" name="TY28"/>
              <a:gd fmla="*/ 579961 w 631191" name="TX29"/>
              <a:gd fmla="*/ 487106 h 631190" name="TY29"/>
              <a:gd fmla="*/ 601459 w 631191" name="TX30"/>
              <a:gd fmla="*/ 448335 h 631190" name="TY30"/>
              <a:gd fmla="*/ 617418 w 631191" name="TX31"/>
              <a:gd fmla="*/ 406465 h 631190" name="TY31"/>
              <a:gd fmla="*/ 627351 w 631191" name="TX32"/>
              <a:gd fmla="*/ 361983 h 631190" name="TY32"/>
              <a:gd fmla="*/ 630770 w 631191" name="TX33"/>
              <a:gd fmla="*/ 315379 h 631190" name="TY33"/>
              <a:gd fmla="*/ 627351 w 631191" name="TX34"/>
              <a:gd fmla="*/ 268774 h 631190" name="TY34"/>
              <a:gd fmla="*/ 617418 w 631191" name="TX35"/>
              <a:gd fmla="*/ 224292 h 631190" name="TY35"/>
              <a:gd fmla="*/ 601459 w 631191" name="TX36"/>
              <a:gd fmla="*/ 182422 h 631190" name="TY36"/>
              <a:gd fmla="*/ 579961 w 631191" name="TX37"/>
              <a:gd fmla="*/ 143651 h 631190" name="TY37"/>
              <a:gd fmla="*/ 553414 w 631191" name="TX38"/>
              <a:gd fmla="*/ 108466 h 631190" name="TY38"/>
              <a:gd fmla="*/ 522304 w 631191" name="TX39"/>
              <a:gd fmla="*/ 77356 h 631190" name="TY39"/>
              <a:gd fmla="*/ 487119 w 631191" name="TX40"/>
              <a:gd fmla="*/ 50809 h 631190" name="TY40"/>
              <a:gd fmla="*/ 448348 w 631191" name="TX41"/>
              <a:gd fmla="*/ 29311 h 631190" name="TY41"/>
              <a:gd fmla="*/ 406477 w 631191" name="TX42"/>
              <a:gd fmla="*/ 13352 h 631190" name="TY42"/>
              <a:gd fmla="*/ 361996 w 631191" name="TX43"/>
              <a:gd fmla="*/ 3419 h 631190" name="TY43"/>
              <a:gd fmla="*/ 315391 w 631191" name="TX44"/>
              <a:gd fmla="*/ 0 h 631190" name="TY4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</a:cxnLst>
            <a:rect l="l" t="t" r="r" b="b"/>
            <a:pathLst>
              <a:path w="631191" h="631190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8" name="도형 17"/>
          <p:cNvSpPr>
            <a:spLocks/>
          </p:cNvSpPr>
          <p:nvPr/>
        </p:nvSpPr>
        <p:spPr>
          <a:xfrm rot="0">
            <a:off x="897255" y="2125345"/>
            <a:ext cx="631825" cy="631825"/>
          </a:xfrm>
          <a:custGeom>
            <a:gdLst>
              <a:gd fmla="*/ 315391 w 631191" name="TX0"/>
              <a:gd fmla="*/ 0 h 631190" name="TY0"/>
              <a:gd fmla="*/ 268786 w 631191" name="TX1"/>
              <a:gd fmla="*/ 3419 h 631190" name="TY1"/>
              <a:gd fmla="*/ 224304 w 631191" name="TX2"/>
              <a:gd fmla="*/ 13352 h 631190" name="TY2"/>
              <a:gd fmla="*/ 182432 w 631191" name="TX3"/>
              <a:gd fmla="*/ 29311 h 631190" name="TY3"/>
              <a:gd fmla="*/ 143660 w 631191" name="TX4"/>
              <a:gd fmla="*/ 50809 h 631190" name="TY4"/>
              <a:gd fmla="*/ 108473 w 631191" name="TX5"/>
              <a:gd fmla="*/ 77356 h 631190" name="TY5"/>
              <a:gd fmla="*/ 77362 w 631191" name="TX6"/>
              <a:gd fmla="*/ 108466 h 631190" name="TY6"/>
              <a:gd fmla="*/ 50812 w 631191" name="TX7"/>
              <a:gd fmla="*/ 143651 h 631190" name="TY7"/>
              <a:gd fmla="*/ 29314 w 631191" name="TX8"/>
              <a:gd fmla="*/ 182422 h 631190" name="TY8"/>
              <a:gd fmla="*/ 13353 w 631191" name="TX9"/>
              <a:gd fmla="*/ 224292 h 631190" name="TY9"/>
              <a:gd fmla="*/ 3419 w 631191" name="TX10"/>
              <a:gd fmla="*/ 268774 h 631190" name="TY10"/>
              <a:gd fmla="*/ 0 w 631191" name="TX11"/>
              <a:gd fmla="*/ 315379 h 631190" name="TY11"/>
              <a:gd fmla="*/ 3419 w 631191" name="TX12"/>
              <a:gd fmla="*/ 361983 h 631190" name="TY12"/>
              <a:gd fmla="*/ 13353 w 631191" name="TX13"/>
              <a:gd fmla="*/ 406465 h 631190" name="TY13"/>
              <a:gd fmla="*/ 29314 w 631191" name="TX14"/>
              <a:gd fmla="*/ 448335 h 631190" name="TY14"/>
              <a:gd fmla="*/ 50812 w 631191" name="TX15"/>
              <a:gd fmla="*/ 487106 h 631190" name="TY15"/>
              <a:gd fmla="*/ 77362 w 631191" name="TX16"/>
              <a:gd fmla="*/ 522291 h 631190" name="TY16"/>
              <a:gd fmla="*/ 108473 w 631191" name="TX17"/>
              <a:gd fmla="*/ 553401 h 631190" name="TY17"/>
              <a:gd fmla="*/ 143660 w 631191" name="TX18"/>
              <a:gd fmla="*/ 579949 h 631190" name="TY18"/>
              <a:gd fmla="*/ 182432 w 631191" name="TX19"/>
              <a:gd fmla="*/ 601446 h 631190" name="TY19"/>
              <a:gd fmla="*/ 224304 w 631191" name="TX20"/>
              <a:gd fmla="*/ 617405 h 631190" name="TY20"/>
              <a:gd fmla="*/ 268786 w 631191" name="TX21"/>
              <a:gd fmla="*/ 627338 h 631190" name="TY21"/>
              <a:gd fmla="*/ 315391 w 631191" name="TX22"/>
              <a:gd fmla="*/ 630758 h 631190" name="TY22"/>
              <a:gd fmla="*/ 361996 w 631191" name="TX23"/>
              <a:gd fmla="*/ 627338 h 631190" name="TY23"/>
              <a:gd fmla="*/ 406477 w 631191" name="TX24"/>
              <a:gd fmla="*/ 617405 h 631190" name="TY24"/>
              <a:gd fmla="*/ 448348 w 631191" name="TX25"/>
              <a:gd fmla="*/ 601446 h 631190" name="TY25"/>
              <a:gd fmla="*/ 487119 w 631191" name="TX26"/>
              <a:gd fmla="*/ 579949 h 631190" name="TY26"/>
              <a:gd fmla="*/ 522304 w 631191" name="TX27"/>
              <a:gd fmla="*/ 553401 h 631190" name="TY27"/>
              <a:gd fmla="*/ 553414 w 631191" name="TX28"/>
              <a:gd fmla="*/ 522291 h 631190" name="TY28"/>
              <a:gd fmla="*/ 579961 w 631191" name="TX29"/>
              <a:gd fmla="*/ 487106 h 631190" name="TY29"/>
              <a:gd fmla="*/ 601459 w 631191" name="TX30"/>
              <a:gd fmla="*/ 448335 h 631190" name="TY30"/>
              <a:gd fmla="*/ 617418 w 631191" name="TX31"/>
              <a:gd fmla="*/ 406465 h 631190" name="TY31"/>
              <a:gd fmla="*/ 627351 w 631191" name="TX32"/>
              <a:gd fmla="*/ 361983 h 631190" name="TY32"/>
              <a:gd fmla="*/ 630770 w 631191" name="TX33"/>
              <a:gd fmla="*/ 315379 h 631190" name="TY33"/>
              <a:gd fmla="*/ 627351 w 631191" name="TX34"/>
              <a:gd fmla="*/ 268774 h 631190" name="TY34"/>
              <a:gd fmla="*/ 617418 w 631191" name="TX35"/>
              <a:gd fmla="*/ 224292 h 631190" name="TY35"/>
              <a:gd fmla="*/ 601459 w 631191" name="TX36"/>
              <a:gd fmla="*/ 182422 h 631190" name="TY36"/>
              <a:gd fmla="*/ 579961 w 631191" name="TX37"/>
              <a:gd fmla="*/ 143651 h 631190" name="TY37"/>
              <a:gd fmla="*/ 553414 w 631191" name="TX38"/>
              <a:gd fmla="*/ 108466 h 631190" name="TY38"/>
              <a:gd fmla="*/ 522304 w 631191" name="TX39"/>
              <a:gd fmla="*/ 77356 h 631190" name="TY39"/>
              <a:gd fmla="*/ 487119 w 631191" name="TX40"/>
              <a:gd fmla="*/ 50809 h 631190" name="TY40"/>
              <a:gd fmla="*/ 448348 w 631191" name="TX41"/>
              <a:gd fmla="*/ 29311 h 631190" name="TY41"/>
              <a:gd fmla="*/ 406477 w 631191" name="TX42"/>
              <a:gd fmla="*/ 13352 h 631190" name="TY42"/>
              <a:gd fmla="*/ 361996 w 631191" name="TX43"/>
              <a:gd fmla="*/ 3419 h 631190" name="TY43"/>
              <a:gd fmla="*/ 315391 w 631191" name="TX44"/>
              <a:gd fmla="*/ 0 h 631190" name="TY4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</a:cxnLst>
            <a:rect l="l" t="t" r="r" b="b"/>
            <a:pathLst>
              <a:path w="631191" h="631190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9" name="도형 18"/>
          <p:cNvSpPr>
            <a:spLocks/>
          </p:cNvSpPr>
          <p:nvPr/>
        </p:nvSpPr>
        <p:spPr>
          <a:xfrm rot="0">
            <a:off x="897255" y="1160145"/>
            <a:ext cx="631825" cy="631825"/>
          </a:xfrm>
          <a:custGeom>
            <a:gdLst>
              <a:gd fmla="*/ 315391 w 631191" name="TX0"/>
              <a:gd fmla="*/ 0 h 631190" name="TY0"/>
              <a:gd fmla="*/ 268786 w 631191" name="TX1"/>
              <a:gd fmla="*/ 3419 h 631190" name="TY1"/>
              <a:gd fmla="*/ 224304 w 631191" name="TX2"/>
              <a:gd fmla="*/ 13352 h 631190" name="TY2"/>
              <a:gd fmla="*/ 182432 w 631191" name="TX3"/>
              <a:gd fmla="*/ 29311 h 631190" name="TY3"/>
              <a:gd fmla="*/ 143660 w 631191" name="TX4"/>
              <a:gd fmla="*/ 50809 h 631190" name="TY4"/>
              <a:gd fmla="*/ 108473 w 631191" name="TX5"/>
              <a:gd fmla="*/ 77356 h 631190" name="TY5"/>
              <a:gd fmla="*/ 77362 w 631191" name="TX6"/>
              <a:gd fmla="*/ 108466 h 631190" name="TY6"/>
              <a:gd fmla="*/ 50812 w 631191" name="TX7"/>
              <a:gd fmla="*/ 143651 h 631190" name="TY7"/>
              <a:gd fmla="*/ 29314 w 631191" name="TX8"/>
              <a:gd fmla="*/ 182422 h 631190" name="TY8"/>
              <a:gd fmla="*/ 13353 w 631191" name="TX9"/>
              <a:gd fmla="*/ 224292 h 631190" name="TY9"/>
              <a:gd fmla="*/ 3419 w 631191" name="TX10"/>
              <a:gd fmla="*/ 268774 h 631190" name="TY10"/>
              <a:gd fmla="*/ 0 w 631191" name="TX11"/>
              <a:gd fmla="*/ 315379 h 631190" name="TY11"/>
              <a:gd fmla="*/ 3419 w 631191" name="TX12"/>
              <a:gd fmla="*/ 361983 h 631190" name="TY12"/>
              <a:gd fmla="*/ 13353 w 631191" name="TX13"/>
              <a:gd fmla="*/ 406465 h 631190" name="TY13"/>
              <a:gd fmla="*/ 29314 w 631191" name="TX14"/>
              <a:gd fmla="*/ 448335 h 631190" name="TY14"/>
              <a:gd fmla="*/ 50812 w 631191" name="TX15"/>
              <a:gd fmla="*/ 487106 h 631190" name="TY15"/>
              <a:gd fmla="*/ 77362 w 631191" name="TX16"/>
              <a:gd fmla="*/ 522291 h 631190" name="TY16"/>
              <a:gd fmla="*/ 108473 w 631191" name="TX17"/>
              <a:gd fmla="*/ 553401 h 631190" name="TY17"/>
              <a:gd fmla="*/ 143660 w 631191" name="TX18"/>
              <a:gd fmla="*/ 579949 h 631190" name="TY18"/>
              <a:gd fmla="*/ 182432 w 631191" name="TX19"/>
              <a:gd fmla="*/ 601446 h 631190" name="TY19"/>
              <a:gd fmla="*/ 224304 w 631191" name="TX20"/>
              <a:gd fmla="*/ 617405 h 631190" name="TY20"/>
              <a:gd fmla="*/ 268786 w 631191" name="TX21"/>
              <a:gd fmla="*/ 627338 h 631190" name="TY21"/>
              <a:gd fmla="*/ 315391 w 631191" name="TX22"/>
              <a:gd fmla="*/ 630758 h 631190" name="TY22"/>
              <a:gd fmla="*/ 361996 w 631191" name="TX23"/>
              <a:gd fmla="*/ 627338 h 631190" name="TY23"/>
              <a:gd fmla="*/ 406477 w 631191" name="TX24"/>
              <a:gd fmla="*/ 617405 h 631190" name="TY24"/>
              <a:gd fmla="*/ 448348 w 631191" name="TX25"/>
              <a:gd fmla="*/ 601446 h 631190" name="TY25"/>
              <a:gd fmla="*/ 487119 w 631191" name="TX26"/>
              <a:gd fmla="*/ 579949 h 631190" name="TY26"/>
              <a:gd fmla="*/ 522304 w 631191" name="TX27"/>
              <a:gd fmla="*/ 553401 h 631190" name="TY27"/>
              <a:gd fmla="*/ 553414 w 631191" name="TX28"/>
              <a:gd fmla="*/ 522291 h 631190" name="TY28"/>
              <a:gd fmla="*/ 579961 w 631191" name="TX29"/>
              <a:gd fmla="*/ 487106 h 631190" name="TY29"/>
              <a:gd fmla="*/ 601459 w 631191" name="TX30"/>
              <a:gd fmla="*/ 448335 h 631190" name="TY30"/>
              <a:gd fmla="*/ 617418 w 631191" name="TX31"/>
              <a:gd fmla="*/ 406465 h 631190" name="TY31"/>
              <a:gd fmla="*/ 627351 w 631191" name="TX32"/>
              <a:gd fmla="*/ 361983 h 631190" name="TY32"/>
              <a:gd fmla="*/ 630770 w 631191" name="TX33"/>
              <a:gd fmla="*/ 315379 h 631190" name="TY33"/>
              <a:gd fmla="*/ 627351 w 631191" name="TX34"/>
              <a:gd fmla="*/ 268774 h 631190" name="TY34"/>
              <a:gd fmla="*/ 617418 w 631191" name="TX35"/>
              <a:gd fmla="*/ 224292 h 631190" name="TY35"/>
              <a:gd fmla="*/ 601459 w 631191" name="TX36"/>
              <a:gd fmla="*/ 182422 h 631190" name="TY36"/>
              <a:gd fmla="*/ 579961 w 631191" name="TX37"/>
              <a:gd fmla="*/ 143651 h 631190" name="TY37"/>
              <a:gd fmla="*/ 553414 w 631191" name="TX38"/>
              <a:gd fmla="*/ 108466 h 631190" name="TY38"/>
              <a:gd fmla="*/ 522304 w 631191" name="TX39"/>
              <a:gd fmla="*/ 77356 h 631190" name="TY39"/>
              <a:gd fmla="*/ 487119 w 631191" name="TX40"/>
              <a:gd fmla="*/ 50809 h 631190" name="TY40"/>
              <a:gd fmla="*/ 448348 w 631191" name="TX41"/>
              <a:gd fmla="*/ 29311 h 631190" name="TY41"/>
              <a:gd fmla="*/ 406477 w 631191" name="TX42"/>
              <a:gd fmla="*/ 13352 h 631190" name="TY42"/>
              <a:gd fmla="*/ 361996 w 631191" name="TX43"/>
              <a:gd fmla="*/ 3419 h 631190" name="TY43"/>
              <a:gd fmla="*/ 315391 w 631191" name="TX44"/>
              <a:gd fmla="*/ 0 h 631190" name="TY4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</a:cxnLst>
            <a:rect l="l" t="t" r="r" b="b"/>
            <a:pathLst>
              <a:path w="631191" h="631190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sz="1800"/>
              <a:t>12/13/2019</a:t>
            </a:fld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12/13/2019</a:t>
            </a:fld>
          </a:p>
        </p:txBody>
      </p:sp>
      <p:sp>
        <p:nvSpPr>
          <p:cNvPr id="4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94B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94B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144000"/>
          </a:xfrm>
          <a:custGeom>
            <a:avLst/>
            <a:gdLst/>
            <a:ahLst/>
            <a:cxnLst/>
            <a:rect l="l" t="t" r="r" b="b"/>
            <a:pathLst>
              <a:path w="12192000" h="9144000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8FC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7458" y="3090341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7458" y="2125141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97458" y="1159941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94B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도형 15"/>
          <p:cNvSpPr>
            <a:spLocks/>
          </p:cNvSpPr>
          <p:nvPr/>
        </p:nvSpPr>
        <p:spPr>
          <a:xfrm rot="0">
            <a:off x="0" y="0"/>
            <a:ext cx="12192635" cy="9144635"/>
          </a:xfrm>
          <a:custGeom>
            <a:gdLst>
              <a:gd fmla="*/ 0 w 12192001" name="TX0"/>
              <a:gd fmla="*/ 9144000 h 9144001" name="TY0"/>
              <a:gd fmla="*/ 12192000 w 12192001" name="TX1"/>
              <a:gd fmla="*/ 9144000 h 9144001" name="TY1"/>
              <a:gd fmla="*/ 12192000 w 12192001" name="TX2"/>
              <a:gd fmla="*/ 0 h 9144001" name="TY2"/>
              <a:gd fmla="*/ 0 w 12192001" name="TX3"/>
              <a:gd fmla="*/ 0 h 9144001" name="TY3"/>
              <a:gd fmla="*/ 0 w 12192001" name="TX4"/>
              <a:gd fmla="*/ 9144000 h 9144001" name="TY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</a:cxnLst>
            <a:rect l="l" t="t" r="r" b="b"/>
            <a:pathLst>
              <a:path w="12192001" h="9144001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E7966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7" name="도형 16"/>
          <p:cNvSpPr>
            <a:spLocks/>
          </p:cNvSpPr>
          <p:nvPr/>
        </p:nvSpPr>
        <p:spPr>
          <a:xfrm rot="0">
            <a:off x="558800" y="565150"/>
            <a:ext cx="1638935" cy="635"/>
          </a:xfrm>
          <a:custGeom>
            <a:gdLst>
              <a:gd fmla="*/ 0 w 1638301" name="TX0"/>
              <a:gd fmla="*/ 0 h 1" name="TY0"/>
              <a:gd fmla="*/ 1638300 w 1638301" name="TX1"/>
              <a:gd fmla="*/ 0 h 1" name="TY1"/>
            </a:gdLst>
            <a:cxnLst>
              <a:cxn ang="0">
                <a:pos x="TX0" y="TY0"/>
              </a:cxn>
              <a:cxn ang="0">
                <a:pos x="TX1" y="TY1"/>
              </a:cxn>
            </a:cxnLst>
            <a:rect l="l" t="t" r="r" b="b"/>
            <a:pathLst>
              <a:path w="1638301" h="1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3175" cap="flat" cmpd="sng">
            <a:solidFill>
              <a:srgbClr val="FFFFFF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8" name="도형 17"/>
          <p:cNvSpPr>
            <a:spLocks/>
          </p:cNvSpPr>
          <p:nvPr/>
        </p:nvSpPr>
        <p:spPr>
          <a:xfrm rot="0">
            <a:off x="558800" y="565150"/>
            <a:ext cx="1638935" cy="635"/>
          </a:xfrm>
          <a:custGeom>
            <a:gdLst>
              <a:gd fmla="*/ 0 w 1638301" name="TX0"/>
              <a:gd fmla="*/ 0 h 1" name="TY0"/>
              <a:gd fmla="*/ 1638300 w 1638301" name="TX1"/>
              <a:gd fmla="*/ 0 h 1" name="TY1"/>
            </a:gdLst>
            <a:cxnLst>
              <a:cxn ang="0">
                <a:pos x="TX0" y="TY0"/>
              </a:cxn>
              <a:cxn ang="0">
                <a:pos x="TX1" y="TY1"/>
              </a:cxn>
            </a:cxnLst>
            <a:rect l="l" t="t" r="r" b="b"/>
            <a:pathLst>
              <a:path w="1638301" h="1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12700" cap="flat" cmpd="sng">
            <a:solidFill>
              <a:srgbClr val="FE7966">
                <a:alpha val="100000"/>
              </a:srgbClr>
            </a:solidFill>
            <a:prstDash val="solid"/>
          </a:ln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ctrTitle"/>
          </p:nvPr>
        </p:nvSpPr>
        <p:spPr>
          <a:xfrm rot="0">
            <a:off x="3138805" y="3441065"/>
            <a:ext cx="5913755" cy="95694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subTitle"/>
          </p:nvPr>
        </p:nvSpPr>
        <p:spPr>
          <a:xfrm rot="0">
            <a:off x="1828800" y="5120640"/>
            <a:ext cx="8535035" cy="22866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sz="1800"/>
              <a:t>12/6/2019</a:t>
            </a:fld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2103120"/>
            <a:ext cx="1097343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12/6/2019</a:t>
            </a:fld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obj"/>
          </p:nvPr>
        </p:nvSpPr>
        <p:spPr>
          <a:xfrm rot="0">
            <a:off x="609600" y="2103120"/>
            <a:ext cx="530415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obj"/>
          </p:nvPr>
        </p:nvSpPr>
        <p:spPr>
          <a:xfrm rot="0">
            <a:off x="6278880" y="2103120"/>
            <a:ext cx="530415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sz="1800"/>
              <a:t>12/6/2019</a:t>
            </a:fld>
          </a:p>
        </p:txBody>
      </p:sp>
      <p:sp>
        <p:nvSpPr>
          <p:cNvPr id="7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도형 15"/>
          <p:cNvSpPr>
            <a:spLocks/>
          </p:cNvSpPr>
          <p:nvPr/>
        </p:nvSpPr>
        <p:spPr>
          <a:xfrm rot="0">
            <a:off x="0" y="0"/>
            <a:ext cx="12192635" cy="9144635"/>
          </a:xfrm>
          <a:custGeom>
            <a:gdLst>
              <a:gd fmla="*/ 0 w 12192001" name="TX0"/>
              <a:gd fmla="*/ 9144000 h 9144001" name="TY0"/>
              <a:gd fmla="*/ 12192000 w 12192001" name="TX1"/>
              <a:gd fmla="*/ 9144000 h 9144001" name="TY1"/>
              <a:gd fmla="*/ 12192000 w 12192001" name="TX2"/>
              <a:gd fmla="*/ 0 h 9144001" name="TY2"/>
              <a:gd fmla="*/ 0 w 12192001" name="TX3"/>
              <a:gd fmla="*/ 0 h 9144001" name="TY3"/>
              <a:gd fmla="*/ 0 w 12192001" name="TX4"/>
              <a:gd fmla="*/ 9144000 h 9144001" name="TY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</a:cxnLst>
            <a:rect l="l" t="t" r="r" b="b"/>
            <a:pathLst>
              <a:path w="12192001" h="9144001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8FCFB4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7" name="도형 16"/>
          <p:cNvSpPr>
            <a:spLocks/>
          </p:cNvSpPr>
          <p:nvPr/>
        </p:nvSpPr>
        <p:spPr>
          <a:xfrm rot="0">
            <a:off x="897255" y="3090545"/>
            <a:ext cx="631825" cy="631825"/>
          </a:xfrm>
          <a:custGeom>
            <a:gdLst>
              <a:gd fmla="*/ 315391 w 631191" name="TX0"/>
              <a:gd fmla="*/ 0 h 631190" name="TY0"/>
              <a:gd fmla="*/ 268786 w 631191" name="TX1"/>
              <a:gd fmla="*/ 3419 h 631190" name="TY1"/>
              <a:gd fmla="*/ 224304 w 631191" name="TX2"/>
              <a:gd fmla="*/ 13352 h 631190" name="TY2"/>
              <a:gd fmla="*/ 182432 w 631191" name="TX3"/>
              <a:gd fmla="*/ 29311 h 631190" name="TY3"/>
              <a:gd fmla="*/ 143660 w 631191" name="TX4"/>
              <a:gd fmla="*/ 50809 h 631190" name="TY4"/>
              <a:gd fmla="*/ 108473 w 631191" name="TX5"/>
              <a:gd fmla="*/ 77356 h 631190" name="TY5"/>
              <a:gd fmla="*/ 77362 w 631191" name="TX6"/>
              <a:gd fmla="*/ 108466 h 631190" name="TY6"/>
              <a:gd fmla="*/ 50812 w 631191" name="TX7"/>
              <a:gd fmla="*/ 143651 h 631190" name="TY7"/>
              <a:gd fmla="*/ 29314 w 631191" name="TX8"/>
              <a:gd fmla="*/ 182422 h 631190" name="TY8"/>
              <a:gd fmla="*/ 13353 w 631191" name="TX9"/>
              <a:gd fmla="*/ 224292 h 631190" name="TY9"/>
              <a:gd fmla="*/ 3419 w 631191" name="TX10"/>
              <a:gd fmla="*/ 268774 h 631190" name="TY10"/>
              <a:gd fmla="*/ 0 w 631191" name="TX11"/>
              <a:gd fmla="*/ 315379 h 631190" name="TY11"/>
              <a:gd fmla="*/ 3419 w 631191" name="TX12"/>
              <a:gd fmla="*/ 361983 h 631190" name="TY12"/>
              <a:gd fmla="*/ 13353 w 631191" name="TX13"/>
              <a:gd fmla="*/ 406465 h 631190" name="TY13"/>
              <a:gd fmla="*/ 29314 w 631191" name="TX14"/>
              <a:gd fmla="*/ 448335 h 631190" name="TY14"/>
              <a:gd fmla="*/ 50812 w 631191" name="TX15"/>
              <a:gd fmla="*/ 487106 h 631190" name="TY15"/>
              <a:gd fmla="*/ 77362 w 631191" name="TX16"/>
              <a:gd fmla="*/ 522291 h 631190" name="TY16"/>
              <a:gd fmla="*/ 108473 w 631191" name="TX17"/>
              <a:gd fmla="*/ 553401 h 631190" name="TY17"/>
              <a:gd fmla="*/ 143660 w 631191" name="TX18"/>
              <a:gd fmla="*/ 579949 h 631190" name="TY18"/>
              <a:gd fmla="*/ 182432 w 631191" name="TX19"/>
              <a:gd fmla="*/ 601446 h 631190" name="TY19"/>
              <a:gd fmla="*/ 224304 w 631191" name="TX20"/>
              <a:gd fmla="*/ 617405 h 631190" name="TY20"/>
              <a:gd fmla="*/ 268786 w 631191" name="TX21"/>
              <a:gd fmla="*/ 627338 h 631190" name="TY21"/>
              <a:gd fmla="*/ 315391 w 631191" name="TX22"/>
              <a:gd fmla="*/ 630758 h 631190" name="TY22"/>
              <a:gd fmla="*/ 361996 w 631191" name="TX23"/>
              <a:gd fmla="*/ 627338 h 631190" name="TY23"/>
              <a:gd fmla="*/ 406477 w 631191" name="TX24"/>
              <a:gd fmla="*/ 617405 h 631190" name="TY24"/>
              <a:gd fmla="*/ 448348 w 631191" name="TX25"/>
              <a:gd fmla="*/ 601446 h 631190" name="TY25"/>
              <a:gd fmla="*/ 487119 w 631191" name="TX26"/>
              <a:gd fmla="*/ 579949 h 631190" name="TY26"/>
              <a:gd fmla="*/ 522304 w 631191" name="TX27"/>
              <a:gd fmla="*/ 553401 h 631190" name="TY27"/>
              <a:gd fmla="*/ 553414 w 631191" name="TX28"/>
              <a:gd fmla="*/ 522291 h 631190" name="TY28"/>
              <a:gd fmla="*/ 579961 w 631191" name="TX29"/>
              <a:gd fmla="*/ 487106 h 631190" name="TY29"/>
              <a:gd fmla="*/ 601459 w 631191" name="TX30"/>
              <a:gd fmla="*/ 448335 h 631190" name="TY30"/>
              <a:gd fmla="*/ 617418 w 631191" name="TX31"/>
              <a:gd fmla="*/ 406465 h 631190" name="TY31"/>
              <a:gd fmla="*/ 627351 w 631191" name="TX32"/>
              <a:gd fmla="*/ 361983 h 631190" name="TY32"/>
              <a:gd fmla="*/ 630770 w 631191" name="TX33"/>
              <a:gd fmla="*/ 315379 h 631190" name="TY33"/>
              <a:gd fmla="*/ 627351 w 631191" name="TX34"/>
              <a:gd fmla="*/ 268774 h 631190" name="TY34"/>
              <a:gd fmla="*/ 617418 w 631191" name="TX35"/>
              <a:gd fmla="*/ 224292 h 631190" name="TY35"/>
              <a:gd fmla="*/ 601459 w 631191" name="TX36"/>
              <a:gd fmla="*/ 182422 h 631190" name="TY36"/>
              <a:gd fmla="*/ 579961 w 631191" name="TX37"/>
              <a:gd fmla="*/ 143651 h 631190" name="TY37"/>
              <a:gd fmla="*/ 553414 w 631191" name="TX38"/>
              <a:gd fmla="*/ 108466 h 631190" name="TY38"/>
              <a:gd fmla="*/ 522304 w 631191" name="TX39"/>
              <a:gd fmla="*/ 77356 h 631190" name="TY39"/>
              <a:gd fmla="*/ 487119 w 631191" name="TX40"/>
              <a:gd fmla="*/ 50809 h 631190" name="TY40"/>
              <a:gd fmla="*/ 448348 w 631191" name="TX41"/>
              <a:gd fmla="*/ 29311 h 631190" name="TY41"/>
              <a:gd fmla="*/ 406477 w 631191" name="TX42"/>
              <a:gd fmla="*/ 13352 h 631190" name="TY42"/>
              <a:gd fmla="*/ 361996 w 631191" name="TX43"/>
              <a:gd fmla="*/ 3419 h 631190" name="TY43"/>
              <a:gd fmla="*/ 315391 w 631191" name="TX44"/>
              <a:gd fmla="*/ 0 h 631190" name="TY4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</a:cxnLst>
            <a:rect l="l" t="t" r="r" b="b"/>
            <a:pathLst>
              <a:path w="631191" h="631190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8" name="도형 17"/>
          <p:cNvSpPr>
            <a:spLocks/>
          </p:cNvSpPr>
          <p:nvPr/>
        </p:nvSpPr>
        <p:spPr>
          <a:xfrm rot="0">
            <a:off x="897255" y="2125345"/>
            <a:ext cx="631825" cy="631825"/>
          </a:xfrm>
          <a:custGeom>
            <a:gdLst>
              <a:gd fmla="*/ 315391 w 631191" name="TX0"/>
              <a:gd fmla="*/ 0 h 631190" name="TY0"/>
              <a:gd fmla="*/ 268786 w 631191" name="TX1"/>
              <a:gd fmla="*/ 3419 h 631190" name="TY1"/>
              <a:gd fmla="*/ 224304 w 631191" name="TX2"/>
              <a:gd fmla="*/ 13352 h 631190" name="TY2"/>
              <a:gd fmla="*/ 182432 w 631191" name="TX3"/>
              <a:gd fmla="*/ 29311 h 631190" name="TY3"/>
              <a:gd fmla="*/ 143660 w 631191" name="TX4"/>
              <a:gd fmla="*/ 50809 h 631190" name="TY4"/>
              <a:gd fmla="*/ 108473 w 631191" name="TX5"/>
              <a:gd fmla="*/ 77356 h 631190" name="TY5"/>
              <a:gd fmla="*/ 77362 w 631191" name="TX6"/>
              <a:gd fmla="*/ 108466 h 631190" name="TY6"/>
              <a:gd fmla="*/ 50812 w 631191" name="TX7"/>
              <a:gd fmla="*/ 143651 h 631190" name="TY7"/>
              <a:gd fmla="*/ 29314 w 631191" name="TX8"/>
              <a:gd fmla="*/ 182422 h 631190" name="TY8"/>
              <a:gd fmla="*/ 13353 w 631191" name="TX9"/>
              <a:gd fmla="*/ 224292 h 631190" name="TY9"/>
              <a:gd fmla="*/ 3419 w 631191" name="TX10"/>
              <a:gd fmla="*/ 268774 h 631190" name="TY10"/>
              <a:gd fmla="*/ 0 w 631191" name="TX11"/>
              <a:gd fmla="*/ 315379 h 631190" name="TY11"/>
              <a:gd fmla="*/ 3419 w 631191" name="TX12"/>
              <a:gd fmla="*/ 361983 h 631190" name="TY12"/>
              <a:gd fmla="*/ 13353 w 631191" name="TX13"/>
              <a:gd fmla="*/ 406465 h 631190" name="TY13"/>
              <a:gd fmla="*/ 29314 w 631191" name="TX14"/>
              <a:gd fmla="*/ 448335 h 631190" name="TY14"/>
              <a:gd fmla="*/ 50812 w 631191" name="TX15"/>
              <a:gd fmla="*/ 487106 h 631190" name="TY15"/>
              <a:gd fmla="*/ 77362 w 631191" name="TX16"/>
              <a:gd fmla="*/ 522291 h 631190" name="TY16"/>
              <a:gd fmla="*/ 108473 w 631191" name="TX17"/>
              <a:gd fmla="*/ 553401 h 631190" name="TY17"/>
              <a:gd fmla="*/ 143660 w 631191" name="TX18"/>
              <a:gd fmla="*/ 579949 h 631190" name="TY18"/>
              <a:gd fmla="*/ 182432 w 631191" name="TX19"/>
              <a:gd fmla="*/ 601446 h 631190" name="TY19"/>
              <a:gd fmla="*/ 224304 w 631191" name="TX20"/>
              <a:gd fmla="*/ 617405 h 631190" name="TY20"/>
              <a:gd fmla="*/ 268786 w 631191" name="TX21"/>
              <a:gd fmla="*/ 627338 h 631190" name="TY21"/>
              <a:gd fmla="*/ 315391 w 631191" name="TX22"/>
              <a:gd fmla="*/ 630758 h 631190" name="TY22"/>
              <a:gd fmla="*/ 361996 w 631191" name="TX23"/>
              <a:gd fmla="*/ 627338 h 631190" name="TY23"/>
              <a:gd fmla="*/ 406477 w 631191" name="TX24"/>
              <a:gd fmla="*/ 617405 h 631190" name="TY24"/>
              <a:gd fmla="*/ 448348 w 631191" name="TX25"/>
              <a:gd fmla="*/ 601446 h 631190" name="TY25"/>
              <a:gd fmla="*/ 487119 w 631191" name="TX26"/>
              <a:gd fmla="*/ 579949 h 631190" name="TY26"/>
              <a:gd fmla="*/ 522304 w 631191" name="TX27"/>
              <a:gd fmla="*/ 553401 h 631190" name="TY27"/>
              <a:gd fmla="*/ 553414 w 631191" name="TX28"/>
              <a:gd fmla="*/ 522291 h 631190" name="TY28"/>
              <a:gd fmla="*/ 579961 w 631191" name="TX29"/>
              <a:gd fmla="*/ 487106 h 631190" name="TY29"/>
              <a:gd fmla="*/ 601459 w 631191" name="TX30"/>
              <a:gd fmla="*/ 448335 h 631190" name="TY30"/>
              <a:gd fmla="*/ 617418 w 631191" name="TX31"/>
              <a:gd fmla="*/ 406465 h 631190" name="TY31"/>
              <a:gd fmla="*/ 627351 w 631191" name="TX32"/>
              <a:gd fmla="*/ 361983 h 631190" name="TY32"/>
              <a:gd fmla="*/ 630770 w 631191" name="TX33"/>
              <a:gd fmla="*/ 315379 h 631190" name="TY33"/>
              <a:gd fmla="*/ 627351 w 631191" name="TX34"/>
              <a:gd fmla="*/ 268774 h 631190" name="TY34"/>
              <a:gd fmla="*/ 617418 w 631191" name="TX35"/>
              <a:gd fmla="*/ 224292 h 631190" name="TY35"/>
              <a:gd fmla="*/ 601459 w 631191" name="TX36"/>
              <a:gd fmla="*/ 182422 h 631190" name="TY36"/>
              <a:gd fmla="*/ 579961 w 631191" name="TX37"/>
              <a:gd fmla="*/ 143651 h 631190" name="TY37"/>
              <a:gd fmla="*/ 553414 w 631191" name="TX38"/>
              <a:gd fmla="*/ 108466 h 631190" name="TY38"/>
              <a:gd fmla="*/ 522304 w 631191" name="TX39"/>
              <a:gd fmla="*/ 77356 h 631190" name="TY39"/>
              <a:gd fmla="*/ 487119 w 631191" name="TX40"/>
              <a:gd fmla="*/ 50809 h 631190" name="TY40"/>
              <a:gd fmla="*/ 448348 w 631191" name="TX41"/>
              <a:gd fmla="*/ 29311 h 631190" name="TY41"/>
              <a:gd fmla="*/ 406477 w 631191" name="TX42"/>
              <a:gd fmla="*/ 13352 h 631190" name="TY42"/>
              <a:gd fmla="*/ 361996 w 631191" name="TX43"/>
              <a:gd fmla="*/ 3419 h 631190" name="TY43"/>
              <a:gd fmla="*/ 315391 w 631191" name="TX44"/>
              <a:gd fmla="*/ 0 h 631190" name="TY4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</a:cxnLst>
            <a:rect l="l" t="t" r="r" b="b"/>
            <a:pathLst>
              <a:path w="631191" h="631190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9" name="도형 18"/>
          <p:cNvSpPr>
            <a:spLocks/>
          </p:cNvSpPr>
          <p:nvPr/>
        </p:nvSpPr>
        <p:spPr>
          <a:xfrm rot="0">
            <a:off x="897255" y="1160145"/>
            <a:ext cx="631825" cy="631825"/>
          </a:xfrm>
          <a:custGeom>
            <a:gdLst>
              <a:gd fmla="*/ 315391 w 631191" name="TX0"/>
              <a:gd fmla="*/ 0 h 631190" name="TY0"/>
              <a:gd fmla="*/ 268786 w 631191" name="TX1"/>
              <a:gd fmla="*/ 3419 h 631190" name="TY1"/>
              <a:gd fmla="*/ 224304 w 631191" name="TX2"/>
              <a:gd fmla="*/ 13352 h 631190" name="TY2"/>
              <a:gd fmla="*/ 182432 w 631191" name="TX3"/>
              <a:gd fmla="*/ 29311 h 631190" name="TY3"/>
              <a:gd fmla="*/ 143660 w 631191" name="TX4"/>
              <a:gd fmla="*/ 50809 h 631190" name="TY4"/>
              <a:gd fmla="*/ 108473 w 631191" name="TX5"/>
              <a:gd fmla="*/ 77356 h 631190" name="TY5"/>
              <a:gd fmla="*/ 77362 w 631191" name="TX6"/>
              <a:gd fmla="*/ 108466 h 631190" name="TY6"/>
              <a:gd fmla="*/ 50812 w 631191" name="TX7"/>
              <a:gd fmla="*/ 143651 h 631190" name="TY7"/>
              <a:gd fmla="*/ 29314 w 631191" name="TX8"/>
              <a:gd fmla="*/ 182422 h 631190" name="TY8"/>
              <a:gd fmla="*/ 13353 w 631191" name="TX9"/>
              <a:gd fmla="*/ 224292 h 631190" name="TY9"/>
              <a:gd fmla="*/ 3419 w 631191" name="TX10"/>
              <a:gd fmla="*/ 268774 h 631190" name="TY10"/>
              <a:gd fmla="*/ 0 w 631191" name="TX11"/>
              <a:gd fmla="*/ 315379 h 631190" name="TY11"/>
              <a:gd fmla="*/ 3419 w 631191" name="TX12"/>
              <a:gd fmla="*/ 361983 h 631190" name="TY12"/>
              <a:gd fmla="*/ 13353 w 631191" name="TX13"/>
              <a:gd fmla="*/ 406465 h 631190" name="TY13"/>
              <a:gd fmla="*/ 29314 w 631191" name="TX14"/>
              <a:gd fmla="*/ 448335 h 631190" name="TY14"/>
              <a:gd fmla="*/ 50812 w 631191" name="TX15"/>
              <a:gd fmla="*/ 487106 h 631190" name="TY15"/>
              <a:gd fmla="*/ 77362 w 631191" name="TX16"/>
              <a:gd fmla="*/ 522291 h 631190" name="TY16"/>
              <a:gd fmla="*/ 108473 w 631191" name="TX17"/>
              <a:gd fmla="*/ 553401 h 631190" name="TY17"/>
              <a:gd fmla="*/ 143660 w 631191" name="TX18"/>
              <a:gd fmla="*/ 579949 h 631190" name="TY18"/>
              <a:gd fmla="*/ 182432 w 631191" name="TX19"/>
              <a:gd fmla="*/ 601446 h 631190" name="TY19"/>
              <a:gd fmla="*/ 224304 w 631191" name="TX20"/>
              <a:gd fmla="*/ 617405 h 631190" name="TY20"/>
              <a:gd fmla="*/ 268786 w 631191" name="TX21"/>
              <a:gd fmla="*/ 627338 h 631190" name="TY21"/>
              <a:gd fmla="*/ 315391 w 631191" name="TX22"/>
              <a:gd fmla="*/ 630758 h 631190" name="TY22"/>
              <a:gd fmla="*/ 361996 w 631191" name="TX23"/>
              <a:gd fmla="*/ 627338 h 631190" name="TY23"/>
              <a:gd fmla="*/ 406477 w 631191" name="TX24"/>
              <a:gd fmla="*/ 617405 h 631190" name="TY24"/>
              <a:gd fmla="*/ 448348 w 631191" name="TX25"/>
              <a:gd fmla="*/ 601446 h 631190" name="TY25"/>
              <a:gd fmla="*/ 487119 w 631191" name="TX26"/>
              <a:gd fmla="*/ 579949 h 631190" name="TY26"/>
              <a:gd fmla="*/ 522304 w 631191" name="TX27"/>
              <a:gd fmla="*/ 553401 h 631190" name="TY27"/>
              <a:gd fmla="*/ 553414 w 631191" name="TX28"/>
              <a:gd fmla="*/ 522291 h 631190" name="TY28"/>
              <a:gd fmla="*/ 579961 w 631191" name="TX29"/>
              <a:gd fmla="*/ 487106 h 631190" name="TY29"/>
              <a:gd fmla="*/ 601459 w 631191" name="TX30"/>
              <a:gd fmla="*/ 448335 h 631190" name="TY30"/>
              <a:gd fmla="*/ 617418 w 631191" name="TX31"/>
              <a:gd fmla="*/ 406465 h 631190" name="TY31"/>
              <a:gd fmla="*/ 627351 w 631191" name="TX32"/>
              <a:gd fmla="*/ 361983 h 631190" name="TY32"/>
              <a:gd fmla="*/ 630770 w 631191" name="TX33"/>
              <a:gd fmla="*/ 315379 h 631190" name="TY33"/>
              <a:gd fmla="*/ 627351 w 631191" name="TX34"/>
              <a:gd fmla="*/ 268774 h 631190" name="TY34"/>
              <a:gd fmla="*/ 617418 w 631191" name="TX35"/>
              <a:gd fmla="*/ 224292 h 631190" name="TY35"/>
              <a:gd fmla="*/ 601459 w 631191" name="TX36"/>
              <a:gd fmla="*/ 182422 h 631190" name="TY36"/>
              <a:gd fmla="*/ 579961 w 631191" name="TX37"/>
              <a:gd fmla="*/ 143651 h 631190" name="TY37"/>
              <a:gd fmla="*/ 553414 w 631191" name="TX38"/>
              <a:gd fmla="*/ 108466 h 631190" name="TY38"/>
              <a:gd fmla="*/ 522304 w 631191" name="TX39"/>
              <a:gd fmla="*/ 77356 h 631190" name="TY39"/>
              <a:gd fmla="*/ 487119 w 631191" name="TX40"/>
              <a:gd fmla="*/ 50809 h 631190" name="TY40"/>
              <a:gd fmla="*/ 448348 w 631191" name="TX41"/>
              <a:gd fmla="*/ 29311 h 631190" name="TY41"/>
              <a:gd fmla="*/ 406477 w 631191" name="TX42"/>
              <a:gd fmla="*/ 13352 h 631190" name="TY42"/>
              <a:gd fmla="*/ 361996 w 631191" name="TX43"/>
              <a:gd fmla="*/ 3419 h 631190" name="TY43"/>
              <a:gd fmla="*/ 315391 w 631191" name="TX44"/>
              <a:gd fmla="*/ 0 h 631190" name="TY4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</a:cxnLst>
            <a:rect l="l" t="t" r="r" b="b"/>
            <a:pathLst>
              <a:path w="631191" h="631190">
                <a:moveTo>
                  <a:pt x="315391" y="0"/>
                </a:moveTo>
                <a:lnTo>
                  <a:pt x="268786" y="3419"/>
                </a:lnTo>
                <a:lnTo>
                  <a:pt x="224304" y="13352"/>
                </a:lnTo>
                <a:lnTo>
                  <a:pt x="182432" y="29311"/>
                </a:lnTo>
                <a:lnTo>
                  <a:pt x="143660" y="50809"/>
                </a:lnTo>
                <a:lnTo>
                  <a:pt x="108473" y="77356"/>
                </a:lnTo>
                <a:lnTo>
                  <a:pt x="77362" y="108466"/>
                </a:lnTo>
                <a:lnTo>
                  <a:pt x="50812" y="143651"/>
                </a:lnTo>
                <a:lnTo>
                  <a:pt x="29314" y="182422"/>
                </a:lnTo>
                <a:lnTo>
                  <a:pt x="13353" y="224292"/>
                </a:lnTo>
                <a:lnTo>
                  <a:pt x="3419" y="268774"/>
                </a:lnTo>
                <a:lnTo>
                  <a:pt x="0" y="315379"/>
                </a:lnTo>
                <a:lnTo>
                  <a:pt x="3419" y="361983"/>
                </a:lnTo>
                <a:lnTo>
                  <a:pt x="13353" y="406465"/>
                </a:lnTo>
                <a:lnTo>
                  <a:pt x="29314" y="448335"/>
                </a:lnTo>
                <a:lnTo>
                  <a:pt x="50812" y="487106"/>
                </a:lnTo>
                <a:lnTo>
                  <a:pt x="77362" y="522291"/>
                </a:lnTo>
                <a:lnTo>
                  <a:pt x="108473" y="553401"/>
                </a:lnTo>
                <a:lnTo>
                  <a:pt x="143660" y="579949"/>
                </a:lnTo>
                <a:lnTo>
                  <a:pt x="182432" y="601446"/>
                </a:lnTo>
                <a:lnTo>
                  <a:pt x="224304" y="617405"/>
                </a:lnTo>
                <a:lnTo>
                  <a:pt x="268786" y="627338"/>
                </a:lnTo>
                <a:lnTo>
                  <a:pt x="315391" y="630758"/>
                </a:lnTo>
                <a:lnTo>
                  <a:pt x="361996" y="627338"/>
                </a:lnTo>
                <a:lnTo>
                  <a:pt x="406477" y="617405"/>
                </a:lnTo>
                <a:lnTo>
                  <a:pt x="448348" y="601446"/>
                </a:lnTo>
                <a:lnTo>
                  <a:pt x="487119" y="579949"/>
                </a:lnTo>
                <a:lnTo>
                  <a:pt x="522304" y="553401"/>
                </a:lnTo>
                <a:lnTo>
                  <a:pt x="553414" y="522291"/>
                </a:lnTo>
                <a:lnTo>
                  <a:pt x="579961" y="487106"/>
                </a:lnTo>
                <a:lnTo>
                  <a:pt x="601459" y="448335"/>
                </a:lnTo>
                <a:lnTo>
                  <a:pt x="617418" y="406465"/>
                </a:lnTo>
                <a:lnTo>
                  <a:pt x="627351" y="361983"/>
                </a:lnTo>
                <a:lnTo>
                  <a:pt x="630770" y="315379"/>
                </a:lnTo>
                <a:lnTo>
                  <a:pt x="627351" y="268774"/>
                </a:lnTo>
                <a:lnTo>
                  <a:pt x="617418" y="224292"/>
                </a:lnTo>
                <a:lnTo>
                  <a:pt x="601459" y="182422"/>
                </a:lnTo>
                <a:lnTo>
                  <a:pt x="579961" y="143651"/>
                </a:lnTo>
                <a:lnTo>
                  <a:pt x="553414" y="108466"/>
                </a:lnTo>
                <a:lnTo>
                  <a:pt x="522304" y="77356"/>
                </a:lnTo>
                <a:lnTo>
                  <a:pt x="487119" y="50809"/>
                </a:lnTo>
                <a:lnTo>
                  <a:pt x="448348" y="29311"/>
                </a:lnTo>
                <a:lnTo>
                  <a:pt x="406477" y="13352"/>
                </a:lnTo>
                <a:lnTo>
                  <a:pt x="361996" y="3419"/>
                </a:lnTo>
                <a:lnTo>
                  <a:pt x="315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sz="1800"/>
              <a:t>12/6/2019</a:t>
            </a:fld>
          </a:p>
        </p:txBody>
      </p:sp>
      <p:sp>
        <p:nvSpPr>
          <p:cNvPr id="5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.xml"></Relationship><Relationship Id="rId2" Type="http://schemas.openxmlformats.org/officeDocument/2006/relationships/slideLayout" Target="../slideLayouts/slideLayout7.xml"></Relationship><Relationship Id="rId3" Type="http://schemas.openxmlformats.org/officeDocument/2006/relationships/slideLayout" Target="../slideLayouts/slideLayout8.xml"></Relationship><Relationship Id="rId4" Type="http://schemas.openxmlformats.org/officeDocument/2006/relationships/slideLayout" Target="../slideLayouts/slideLayout9.xml"></Relationship><Relationship Id="rId5" Type="http://schemas.openxmlformats.org/officeDocument/2006/relationships/slideLayout" Target="../slideLayouts/slideLayout10.xml"></Relationship><Relationship Id="rId6" Type="http://schemas.openxmlformats.org/officeDocument/2006/relationships/theme" Target="../theme/theme2.xml"></Relationship></Relationships>
</file>

<file path=ppt/slideMasters/_rels/slideMaster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1.xml"></Relationship><Relationship Id="rId2" Type="http://schemas.openxmlformats.org/officeDocument/2006/relationships/slideLayout" Target="../slideLayouts/slideLayout12.xml"></Relationship><Relationship Id="rId3" Type="http://schemas.openxmlformats.org/officeDocument/2006/relationships/slideLayout" Target="../slideLayouts/slideLayout13.xml"></Relationship><Relationship Id="rId4" Type="http://schemas.openxmlformats.org/officeDocument/2006/relationships/slideLayout" Target="../slideLayouts/slideLayout14.xml"></Relationship><Relationship Id="rId5" Type="http://schemas.openxmlformats.org/officeDocument/2006/relationships/slideLayout" Target="../slideLayouts/slideLayout15.xml"></Relationship><Relationship Id="rId6" Type="http://schemas.openxmlformats.org/officeDocument/2006/relationships/theme" Target="../theme/theme3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193" y="77051"/>
            <a:ext cx="11531612" cy="1122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rgbClr val="0494B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8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8503920"/>
            <a:ext cx="39014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2103120"/>
            <a:ext cx="1097343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12/6/2019</a:t>
            </a:fld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330200" y="76835"/>
            <a:ext cx="11532235" cy="11226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3" name="Rect 0"/>
          <p:cNvSpPr txBox="1">
            <a:spLocks/>
          </p:cNvSpPr>
          <p:nvPr>
            <p:ph type="body"/>
          </p:nvPr>
        </p:nvSpPr>
        <p:spPr>
          <a:xfrm rot="0">
            <a:off x="609600" y="2103120"/>
            <a:ext cx="10973435" cy="60356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Rect 0"/>
          <p:cNvSpPr txBox="1">
            <a:spLocks/>
          </p:cNvSpPr>
          <p:nvPr>
            <p:ph type="ftr"/>
          </p:nvPr>
        </p:nvSpPr>
        <p:spPr>
          <a:xfrm rot="0">
            <a:off x="4145280" y="8503920"/>
            <a:ext cx="390207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Rect 0"/>
          <p:cNvSpPr txBox="1">
            <a:spLocks/>
          </p:cNvSpPr>
          <p:nvPr>
            <p:ph type="dt"/>
          </p:nvPr>
        </p:nvSpPr>
        <p:spPr>
          <a:xfrm rot="0">
            <a:off x="60960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US" altLang="ko-KR" sz="1800"/>
              <a:t>12/13/2019</a:t>
            </a:fld>
          </a:p>
        </p:txBody>
      </p:sp>
      <p:sp>
        <p:nvSpPr>
          <p:cNvPr id="6" name="Rect 0"/>
          <p:cNvSpPr txBox="1">
            <a:spLocks/>
          </p:cNvSpPr>
          <p:nvPr>
            <p:ph type="sldNum"/>
          </p:nvPr>
        </p:nvSpPr>
        <p:spPr>
          <a:xfrm rot="0">
            <a:off x="8778240" y="8503920"/>
            <a:ext cx="2804795" cy="4578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sz="1800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image" Target="../media/image2.png"></Relationship><Relationship Id="rId2" Type="http://schemas.openxmlformats.org/officeDocument/2006/relationships/image" Target="../media/image1.png"></Relationship><Relationship Id="rId4" Type="http://schemas.openxmlformats.org/officeDocument/2006/relationships/slideLayout" Target="../slideLayouts/slideLayout5.xml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6" Type="http://schemas.openxmlformats.org/officeDocument/2006/relationships/image" Target="../media/image12.png"></Relationship><Relationship Id="rId5" Type="http://schemas.openxmlformats.org/officeDocument/2006/relationships/image" Target="../media/image11.png"></Relationship><Relationship Id="rId4" Type="http://schemas.openxmlformats.org/officeDocument/2006/relationships/image" Target="../media/image10.png"></Relationship><Relationship Id="rId7" Type="http://schemas.openxmlformats.org/officeDocument/2006/relationships/slideLayout" Target="../slideLayouts/slideLayout2.xml"></Relationship></Relationships>
</file>

<file path=ppt/slides/_rels/slide11.xml.rels><?xml version="1.0" encoding="UTF-8"?>
<Relationships xmlns="http://schemas.openxmlformats.org/package/2006/relationships"><Relationship Id="rId8" Type="http://schemas.openxmlformats.org/officeDocument/2006/relationships/image" Target="../media/image17.png"></Relationship><Relationship Id="rId3" Type="http://schemas.openxmlformats.org/officeDocument/2006/relationships/image" Target="../media/image3.png"></Relationship><Relationship Id="rId7" Type="http://schemas.openxmlformats.org/officeDocument/2006/relationships/image" Target="../media/image16.png"></Relationship><Relationship Id="rId2" Type="http://schemas.openxmlformats.org/officeDocument/2006/relationships/image" Target="../media/image1.png"></Relationship><Relationship Id="rId6" Type="http://schemas.openxmlformats.org/officeDocument/2006/relationships/image" Target="../media/image15.png"></Relationship><Relationship Id="rId5" Type="http://schemas.openxmlformats.org/officeDocument/2006/relationships/image" Target="../media/image14.png"></Relationship><Relationship Id="rId4" Type="http://schemas.openxmlformats.org/officeDocument/2006/relationships/image" Target="../media/image13.png"></Relationship><Relationship Id="rId9" Type="http://schemas.openxmlformats.org/officeDocument/2006/relationships/slideLayout" Target="../slideLayouts/slideLayout2.xml"></Relationship></Relationships>
</file>

<file path=ppt/slides/_rels/slide12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18.png"></Relationship><Relationship Id="rId5" Type="http://schemas.openxmlformats.org/officeDocument/2006/relationships/slideLayout" Target="../slideLayouts/slideLayout2.xml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19.png"></Relationship><Relationship Id="rId5" Type="http://schemas.openxmlformats.org/officeDocument/2006/relationships/slideLayout" Target="../slideLayouts/slideLayout2.xml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0.png"></Relationship><Relationship Id="rId5" Type="http://schemas.openxmlformats.org/officeDocument/2006/relationships/slideLayout" Target="../slideLayouts/slideLayout2.xml"></Relationship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1.png"></Relationship><Relationship Id="rId5" Type="http://schemas.openxmlformats.org/officeDocument/2006/relationships/slideLayout" Target="../slideLayouts/slideLayout2.xml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2.png"></Relationship><Relationship Id="rId5" Type="http://schemas.openxmlformats.org/officeDocument/2006/relationships/slideLayout" Target="../slideLayouts/slideLayout2.xml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3.png"></Relationship><Relationship Id="rId5" Type="http://schemas.openxmlformats.org/officeDocument/2006/relationships/slideLayout" Target="../slideLayouts/slideLayout2.xml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4.png"></Relationship><Relationship Id="rId5" Type="http://schemas.openxmlformats.org/officeDocument/2006/relationships/slideLayout" Target="../slideLayouts/slideLayout2.xml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5.png"></Relationship><Relationship Id="rId5" Type="http://schemas.openxmlformats.org/officeDocument/2006/relationships/slideLayout" Target="../slideLayouts/slideLayout2.xml"></Relationship></Relationships>
</file>

<file path=ppt/slides/_rels/slide2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6.png"></Relationship><Relationship Id="rId5" Type="http://schemas.openxmlformats.org/officeDocument/2006/relationships/slideLayout" Target="../slideLayouts/slideLayout2.xml"></Relationship></Relationships>
</file>

<file path=ppt/slides/_rels/slide21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7.png"></Relationship><Relationship Id="rId5" Type="http://schemas.openxmlformats.org/officeDocument/2006/relationships/slideLayout" Target="../slideLayouts/slideLayout2.xml"></Relationship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8.png"></Relationship><Relationship Id="rId5" Type="http://schemas.openxmlformats.org/officeDocument/2006/relationships/slideLayout" Target="../slideLayouts/slideLayout2.xml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29.png"></Relationship><Relationship Id="rId5" Type="http://schemas.openxmlformats.org/officeDocument/2006/relationships/slideLayout" Target="../slideLayouts/slideLayout2.xml"></Relationship></Relationships>
</file>

<file path=ppt/slides/_rels/slide24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30.png"></Relationship><Relationship Id="rId5" Type="http://schemas.openxmlformats.org/officeDocument/2006/relationships/slideLayout" Target="../slideLayouts/slideLayout2.xml"></Relationship></Relationships>
</file>

<file path=ppt/slides/_rels/slide25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slideLayout" Target="../slideLayouts/slideLayout2.xml"></Relationship></Relationships>
</file>

<file path=ppt/slides/_rels/slide26.xml.rels><?xml version="1.0" encoding="UTF-8"?>
<Relationships xmlns="http://schemas.openxmlformats.org/package/2006/relationships"><Relationship Id="rId2" Type="http://schemas.openxmlformats.org/officeDocument/2006/relationships/image" Target="../media/fImage141794941787.png"></Relationship><Relationship Id="rId3" Type="http://schemas.openxmlformats.org/officeDocument/2006/relationships/image" Target="../media/fImage438984957772.png"></Relationship><Relationship Id="rId4" Type="http://schemas.openxmlformats.org/officeDocument/2006/relationships/slideLayout" Target="../slideLayouts/slideLayout12.xml"></Relationship></Relationships>
</file>

<file path=ppt/slides/_rels/slide27.xml.rels><?xml version="1.0" encoding="UTF-8"?>
<Relationships xmlns="http://schemas.openxmlformats.org/package/2006/relationships"><Relationship Id="rId3" Type="http://schemas.openxmlformats.org/officeDocument/2006/relationships/image" Target="../media/image2.png"></Relationship><Relationship Id="rId2" Type="http://schemas.openxmlformats.org/officeDocument/2006/relationships/image" Target="../media/image1.png"></Relationship><Relationship Id="rId4" Type="http://schemas.openxmlformats.org/officeDocument/2006/relationships/hyperlink" Target="https://limitless-journey-71231.herokuapp.com/" TargetMode="External"></Relationship><Relationship Id="rId5" Type="http://schemas.openxmlformats.org/officeDocument/2006/relationships/slideLayout" Target="../slideLayouts/slideLayout5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slideLayout" Target="../slideLayouts/slideLayout2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fImage141792689389.png"></Relationship><Relationship Id="rId3" Type="http://schemas.openxmlformats.org/officeDocument/2006/relationships/image" Target="../media/fImage438982691051.png"></Relationship><Relationship Id="rId4" Type="http://schemas.openxmlformats.org/officeDocument/2006/relationships/slideLayout" Target="../slideLayouts/slideLayout7.xml"></Relationship></Relationships>
</file>

<file path=ppt/slides/_rels/slide6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4.png"></Relationship><Relationship Id="rId5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image" Target="../media/image1.png"></Relationship><Relationship Id="rId4" Type="http://schemas.openxmlformats.org/officeDocument/2006/relationships/image" Target="../media/image5.png"></Relationship><Relationship Id="rId5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7" Type="http://schemas.openxmlformats.org/officeDocument/2006/relationships/image" Target="../media/image9.png"></Relationship><Relationship Id="rId2" Type="http://schemas.openxmlformats.org/officeDocument/2006/relationships/image" Target="../media/image1.png"></Relationship><Relationship Id="rId6" Type="http://schemas.openxmlformats.org/officeDocument/2006/relationships/image" Target="../media/image8.png"></Relationship><Relationship Id="rId5" Type="http://schemas.openxmlformats.org/officeDocument/2006/relationships/image" Target="../media/image7.png"></Relationship><Relationship Id="rId4" Type="http://schemas.openxmlformats.org/officeDocument/2006/relationships/image" Target="../media/image6.png"></Relationship><Relationship Id="rId8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5585" y="3977640"/>
            <a:ext cx="152400" cy="1918335"/>
          </a:xfrm>
          <a:custGeom>
            <a:avLst/>
            <a:gdLst/>
            <a:ahLst/>
            <a:cxnLst/>
            <a:rect l="l" t="t" r="r" b="b"/>
            <a:pathLst>
              <a:path w="101600" h="2113915">
                <a:moveTo>
                  <a:pt x="101600" y="2113661"/>
                </a:moveTo>
                <a:lnTo>
                  <a:pt x="0" y="2113661"/>
                </a:lnTo>
                <a:lnTo>
                  <a:pt x="0" y="0"/>
                </a:lnTo>
                <a:lnTo>
                  <a:pt x="101600" y="0"/>
                </a:lnTo>
                <a:lnTo>
                  <a:pt x="101600" y="2113661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 rot="0">
            <a:off x="1905000" y="4390390"/>
            <a:ext cx="9754235" cy="826135"/>
          </a:xfrm>
          <a:prstGeom prst="rect"/>
        </p:spPr>
        <p:txBody>
          <a:bodyPr wrap="square" lIns="0" tIns="0" rIns="0" bIns="0" numCol="1" vert="horz" anchor="t">
            <a:spAutoFit/>
          </a:bodyPr>
          <a:lstStyle/>
          <a:p>
            <a:pPr marL="12700" marR="5080" indent="0" algn="l" defTabSz="914400" eaLnBrk="1" latinLnBrk="1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132455" algn="l"/>
              </a:tabLst>
            </a:pPr>
            <a:r>
              <a:rPr lang="en-US" sz="6500" spc="-300" b="1">
                <a:solidFill>
                  <a:srgbClr val="D6404E"/>
                </a:solidFill>
                <a:latin typeface="Arial" charset="0"/>
                <a:ea typeface="Arial" charset="0"/>
                <a:cs typeface="Arial" charset="0"/>
              </a:rPr>
              <a:t>OTP</a:t>
            </a:r>
            <a:r>
              <a:rPr lang="en-US" sz="6500" spc="-300" b="1">
                <a:solidFill>
                  <a:srgbClr val="D6404E"/>
                </a:solidFill>
                <a:latin typeface="Arial" charset="0"/>
                <a:ea typeface="Arial" charset="0"/>
                <a:cs typeface="Arial" charset="0"/>
              </a:rPr>
              <a:t>를 활용한 로그인 방식</a:t>
            </a:r>
            <a:endParaRPr lang="ko-KR" altLang="en-US" sz="6500" b="1">
              <a:solidFill>
                <a:srgbClr val="D6404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5240" y="0"/>
            <a:ext cx="1220724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153400" y="7620000"/>
            <a:ext cx="4191000" cy="110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 smtClean="0">
                <a:solidFill>
                  <a:schemeClr val="accent2">
                    <a:lumMod val="50000"/>
                  </a:schemeClr>
                </a:solidFill>
              </a:rPr>
              <a:t>One-Time</a:t>
            </a:r>
            <a:endParaRPr lang="ko-KR" alt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49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ko-KR" altLang="en-US" sz="3200" spc="-335" dirty="0" smtClean="0">
                <a:solidFill>
                  <a:schemeClr val="bg2">
                    <a:lumMod val="50000"/>
                  </a:schemeClr>
                </a:solidFill>
              </a:rPr>
              <a:t>개발 환경  및  </a:t>
            </a:r>
            <a:r>
              <a:rPr lang="en-US" altLang="ko-KR" sz="3200" spc="-335" dirty="0" smtClean="0">
                <a:solidFill>
                  <a:schemeClr val="bg2">
                    <a:lumMod val="50000"/>
                  </a:schemeClr>
                </a:solidFill>
              </a:rPr>
              <a:t>OTP </a:t>
            </a:r>
            <a:r>
              <a:rPr lang="ko-KR" altLang="en-US" sz="3200" spc="-335" dirty="0" err="1" smtClean="0">
                <a:solidFill>
                  <a:schemeClr val="bg2">
                    <a:lumMod val="50000"/>
                  </a:schemeClr>
                </a:solidFill>
              </a:rPr>
              <a:t>동작방식</a:t>
            </a:r>
            <a:endParaRPr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개발환경  및  </a:t>
            </a:r>
            <a:r>
              <a:rPr lang="en-US" altLang="ko-KR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OTP</a:t>
            </a:r>
            <a:endParaRPr lang="en-US" altLang="ko-KR" sz="1600" b="1" spc="-229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2175"/>
              </a:lnSpc>
            </a:pP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         동작 방식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8695" y="3548380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직사각형 9"/>
          <p:cNvSpPr/>
          <p:nvPr/>
        </p:nvSpPr>
        <p:spPr>
          <a:xfrm>
            <a:off x="2466975" y="967105"/>
            <a:ext cx="2667000" cy="762000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TIME+SEED</a:t>
            </a:r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>
          <a:xfrm>
            <a:off x="3314065" y="1562100"/>
            <a:ext cx="889635" cy="4354830"/>
          </a:xfrm>
          <a:prstGeom prst="downArrow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529840" y="3044190"/>
            <a:ext cx="2667000" cy="571500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OTP </a:t>
            </a:r>
            <a:r>
              <a:rPr lang="ko-KR" altLang="en-US" dirty="0" smtClean="0"/>
              <a:t>생성 알고리즘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818130" y="4687570"/>
            <a:ext cx="1878965" cy="571500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생성된 </a:t>
            </a:r>
            <a:r>
              <a:rPr lang="en-US" altLang="ko-KR" dirty="0" smtClean="0"/>
              <a:t>OTP</a:t>
            </a:r>
            <a:endParaRPr lang="ko-KR" alt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60" y="6040120"/>
            <a:ext cx="1957070" cy="65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672330" y="5916295"/>
            <a:ext cx="1828800" cy="734695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ID OTP</a:t>
            </a:r>
            <a:endParaRPr lang="ko-KR" altLang="en-US" dirty="0"/>
          </a:p>
        </p:txBody>
      </p:sp>
      <p:sp>
        <p:nvSpPr>
          <p:cNvPr id="16" name="오른쪽 화살표 15"/>
          <p:cNvSpPr/>
          <p:nvPr/>
        </p:nvSpPr>
        <p:spPr>
          <a:xfrm>
            <a:off x="3874135" y="7052945"/>
            <a:ext cx="1739900" cy="307340"/>
          </a:xfrm>
          <a:prstGeom prst="rightArrow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95" y="6835775"/>
            <a:ext cx="1600200" cy="217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9194165" y="967105"/>
            <a:ext cx="2667000" cy="762000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TIME+SEED</a:t>
            </a:r>
            <a:endParaRPr lang="ko-KR" altLang="en-US" dirty="0"/>
          </a:p>
        </p:txBody>
      </p:sp>
      <p:sp>
        <p:nvSpPr>
          <p:cNvPr id="19" name="아래쪽 화살표 18"/>
          <p:cNvSpPr/>
          <p:nvPr/>
        </p:nvSpPr>
        <p:spPr>
          <a:xfrm>
            <a:off x="10109200" y="1466215"/>
            <a:ext cx="889635" cy="4782185"/>
          </a:xfrm>
          <a:prstGeom prst="downArrow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9220200" y="3061970"/>
            <a:ext cx="2667000" cy="571500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OTP </a:t>
            </a:r>
            <a:r>
              <a:rPr lang="ko-KR" altLang="en-US" dirty="0" smtClean="0"/>
              <a:t>생성 알고리즘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9599295" y="4687570"/>
            <a:ext cx="1878965" cy="571500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생성된 </a:t>
            </a:r>
            <a:r>
              <a:rPr lang="en-US" altLang="ko-KR" dirty="0" smtClean="0"/>
              <a:t>OTP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7731760" y="5916295"/>
            <a:ext cx="1828800" cy="734695"/>
          </a:xfrm>
          <a:prstGeom prst="rect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OTP</a:t>
            </a:r>
            <a:r>
              <a:rPr lang="ko-KR" altLang="en-US" dirty="0" smtClean="0"/>
              <a:t>확인</a:t>
            </a:r>
            <a:endParaRPr lang="ko-KR" altLang="en-US" dirty="0"/>
          </a:p>
        </p:txBody>
      </p:sp>
      <p:sp>
        <p:nvSpPr>
          <p:cNvPr id="24" name="왼쪽/오른쪽 화살표 23"/>
          <p:cNvSpPr/>
          <p:nvPr/>
        </p:nvSpPr>
        <p:spPr>
          <a:xfrm>
            <a:off x="8077200" y="7052945"/>
            <a:ext cx="1752600" cy="307340"/>
          </a:xfrm>
          <a:prstGeom prst="leftRightArrow">
            <a:avLst/>
          </a:prstGeom>
          <a:solidFill>
            <a:srgbClr val="F0565A"/>
          </a:solidFill>
          <a:ln>
            <a:solidFill>
              <a:srgbClr val="F0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110" y="6449695"/>
            <a:ext cx="1028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9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6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30" y="1526540"/>
            <a:ext cx="3975735" cy="24898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15" y="5553075"/>
            <a:ext cx="1866900" cy="15697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90" y="1608455"/>
            <a:ext cx="3077845" cy="22383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80" y="5099050"/>
            <a:ext cx="2821940" cy="223329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65" y="1905635"/>
            <a:ext cx="2932430" cy="2132965"/>
          </a:xfrm>
          <a:prstGeom prst="rect">
            <a:avLst/>
          </a:prstGeom>
        </p:spPr>
      </p:pic>
      <p:sp>
        <p:nvSpPr>
          <p:cNvPr id="19" name="오른쪽 화살표 18"/>
          <p:cNvSpPr/>
          <p:nvPr/>
        </p:nvSpPr>
        <p:spPr>
          <a:xfrm>
            <a:off x="5132705" y="2592070"/>
            <a:ext cx="1677670" cy="69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8648700" y="2664460"/>
            <a:ext cx="1677670" cy="69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굽은 화살표 23"/>
          <p:cNvSpPr/>
          <p:nvPr/>
        </p:nvSpPr>
        <p:spPr>
          <a:xfrm rot="10800000">
            <a:off x="10205085" y="4592320"/>
            <a:ext cx="1295400" cy="16529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오른쪽 화살표 24"/>
          <p:cNvSpPr/>
          <p:nvPr/>
        </p:nvSpPr>
        <p:spPr>
          <a:xfrm rot="10800000">
            <a:off x="5627370" y="5932170"/>
            <a:ext cx="1677670" cy="69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291205" y="1620520"/>
            <a:ext cx="184848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</a:rPr>
              <a:t>회원가입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884035" y="1499235"/>
            <a:ext cx="201930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</a:rPr>
              <a:t>사용자 저장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72445" y="1621155"/>
            <a:ext cx="165608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</a:rPr>
              <a:t>로그인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90510" y="7446010"/>
            <a:ext cx="173609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OTP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</a:rPr>
              <a:t>인증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1655" y="7462520"/>
            <a:ext cx="280606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</a:rPr>
              <a:t>사용자 로그인 완료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94215" y="250825"/>
            <a:ext cx="31242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OTP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인증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3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" y="20955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145" y="527685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메인 페이지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2240" y="7197725"/>
            <a:ext cx="941895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→ FPS 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게임 의 </a:t>
            </a:r>
            <a:r>
              <a:rPr lang="ko-KR" altLang="en-US" sz="24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뉴스및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ko-KR" altLang="en-US" sz="24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공지등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ko-KR" altLang="en-US" sz="24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각종소식을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한눈에 </a:t>
            </a:r>
            <a:r>
              <a:rPr lang="ko-KR" altLang="en-US" sz="24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알아볼수있는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en-US" altLang="ko-KR" sz="24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페이지 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30" y="2202180"/>
            <a:ext cx="9500870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9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사용자 등록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5" y="2286000"/>
            <a:ext cx="9335135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3655" y="6705600"/>
            <a:ext cx="9335135" cy="110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</a:rPr>
              <a:t>→ 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사용자등록시  사용자의 이름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ID, 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닉네임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ko-KR" altLang="en-US" sz="24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즐겨하는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게임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나이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       Password 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를 기입해서 사용자정보를 데이터베이스에 등록 </a:t>
            </a:r>
            <a:endParaRPr lang="en-US" altLang="ko-KR" sz="24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32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사용자 등록</a:t>
            </a:r>
            <a:r>
              <a:rPr lang="en-US" altLang="ko-KR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코드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68755"/>
            <a:ext cx="8595995" cy="73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4925" y="15240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로그인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45" y="1967865"/>
            <a:ext cx="8626475" cy="41916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5445" y="6501130"/>
            <a:ext cx="862647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→ 사용자 등록 시에 데이터베이스에 저장했던 정보로 로그인  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0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60071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로그인 코드 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5" y="1787525"/>
            <a:ext cx="958278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6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9910" y="27686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smtClean="0">
                <a:solidFill>
                  <a:schemeClr val="accent6">
                    <a:lumMod val="75000"/>
                  </a:schemeClr>
                </a:solidFill>
              </a:rPr>
              <a:t>게임 리스트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10800" y="6696710"/>
            <a:ext cx="3657600" cy="3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로그인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35" y="1474470"/>
            <a:ext cx="9350375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0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게임리스트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코드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70" y="2067560"/>
            <a:ext cx="963803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dirty="0" err="1" smtClean="0"/>
              <a:t>ㅇㄹ</a:t>
            </a:r>
            <a:r>
              <a:rPr lang="ko-KR" altLang="en-US" dirty="0" smtClean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사용자 목록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0025" y="6019800"/>
            <a:ext cx="912685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→ 사용자의  즐</a:t>
            </a:r>
            <a:r>
              <a:rPr lang="ko-KR" altLang="en-US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겨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하는 게임목록을 한눈에 알아볼 수 있다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15" y="2225040"/>
            <a:ext cx="9123045" cy="32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35" y="9525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0875" y="9906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275"/>
                </a:lnTo>
              </a:path>
            </a:pathLst>
          </a:custGeom>
          <a:ln w="50800">
            <a:solidFill>
              <a:srgbClr val="DF3C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0875" y="289560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275"/>
                </a:lnTo>
              </a:path>
            </a:pathLst>
          </a:custGeom>
          <a:ln w="50800">
            <a:solidFill>
              <a:srgbClr val="E96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3735" y="4941570"/>
            <a:ext cx="4572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275"/>
                </a:lnTo>
              </a:path>
            </a:pathLst>
          </a:custGeom>
          <a:ln w="50800">
            <a:solidFill>
              <a:srgbClr val="A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flipH="1">
            <a:off x="4460875" y="6987540"/>
            <a:ext cx="45720" cy="911860"/>
          </a:xfrm>
          <a:custGeom>
            <a:avLst/>
            <a:gdLst/>
            <a:ahLst/>
            <a:cxnLst/>
            <a:rect l="l" t="t" r="r" b="b"/>
            <a:pathLst>
              <a:path h="911859">
                <a:moveTo>
                  <a:pt x="0" y="0"/>
                </a:moveTo>
                <a:lnTo>
                  <a:pt x="0" y="911275"/>
                </a:lnTo>
              </a:path>
            </a:pathLst>
          </a:custGeom>
          <a:ln w="50800">
            <a:solidFill>
              <a:srgbClr val="5F4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6370" y="1245235"/>
            <a:ext cx="5829935" cy="631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210" indent="-778510">
              <a:lnSpc>
                <a:spcPts val="5075"/>
              </a:lnSpc>
              <a:buAutoNum type="arabicPeriod"/>
              <a:tabLst>
                <a:tab pos="791845" algn="l"/>
              </a:tabLst>
            </a:pPr>
            <a:r>
              <a:rPr lang="en-US" sz="3600" b="1" spc="-695" dirty="0">
                <a:solidFill>
                  <a:srgbClr val="DF3C53"/>
                </a:solidFill>
                <a:latin typeface="Arial"/>
                <a:cs typeface="Arial"/>
              </a:rPr>
              <a:t> </a:t>
            </a:r>
            <a:r>
              <a:rPr lang="ko-KR" altLang="en-US" sz="3600" b="1" spc="-695" dirty="0" err="1" smtClean="0">
                <a:solidFill>
                  <a:srgbClr val="DF3C53"/>
                </a:solidFill>
                <a:latin typeface="Arial"/>
                <a:cs typeface="Arial"/>
              </a:rPr>
              <a:t>조원편성</a:t>
            </a:r>
            <a:endParaRPr lang="en-US" altLang="ko-KR" sz="3600" b="1" spc="-695" dirty="0" smtClean="0">
              <a:solidFill>
                <a:srgbClr val="DF3C53"/>
              </a:solidFill>
              <a:latin typeface="Arial"/>
              <a:cs typeface="Arial"/>
            </a:endParaRPr>
          </a:p>
          <a:p>
            <a:pPr marL="791210" indent="-778510">
              <a:lnSpc>
                <a:spcPts val="5075"/>
              </a:lnSpc>
              <a:buAutoNum type="arabicPeriod"/>
              <a:tabLst>
                <a:tab pos="791845" algn="l"/>
              </a:tabLst>
            </a:pPr>
            <a:endParaRPr spc="-1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791210" indent="-778510">
              <a:lnSpc>
                <a:spcPts val="5075"/>
              </a:lnSpc>
              <a:buAutoNum type="arabicPeriod" startAt="2"/>
              <a:tabLst>
                <a:tab pos="791845" algn="l"/>
              </a:tabLst>
            </a:pPr>
            <a:r>
              <a:rPr lang="ko-KR" altLang="en-US" sz="3600" b="1" spc="-695" dirty="0" err="1" smtClean="0">
                <a:solidFill>
                  <a:srgbClr val="E96C3C"/>
                </a:solidFill>
                <a:latin typeface="Arial"/>
                <a:cs typeface="Arial"/>
              </a:rPr>
              <a:t>주제선정</a:t>
            </a:r>
            <a:r>
              <a:rPr lang="ko-KR" altLang="en-US" sz="3600" b="1" spc="-695" dirty="0" smtClean="0">
                <a:solidFill>
                  <a:srgbClr val="E96C3C"/>
                </a:solidFill>
                <a:latin typeface="Arial"/>
                <a:cs typeface="Arial"/>
              </a:rPr>
              <a:t>  및  동기</a:t>
            </a:r>
            <a:endParaRPr lang="en-US" altLang="ko-KR" sz="3600" b="1" spc="-695" dirty="0" smtClean="0">
              <a:solidFill>
                <a:srgbClr val="E96C3C"/>
              </a:solidFill>
              <a:latin typeface="Arial"/>
              <a:cs typeface="Arial"/>
            </a:endParaRPr>
          </a:p>
          <a:p>
            <a:pPr marL="791210" indent="-778510">
              <a:lnSpc>
                <a:spcPts val="5075"/>
              </a:lnSpc>
              <a:buAutoNum type="arabicPeriod" startAt="2"/>
              <a:tabLst>
                <a:tab pos="791845" algn="l"/>
              </a:tabLst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791210" indent="-778510">
              <a:lnSpc>
                <a:spcPts val="5075"/>
              </a:lnSpc>
              <a:spcBef>
                <a:spcPts val="5"/>
              </a:spcBef>
              <a:buAutoNum type="arabicPeriod" startAt="3"/>
              <a:tabLst>
                <a:tab pos="791845" algn="l"/>
              </a:tabLst>
            </a:pPr>
            <a:r>
              <a:rPr lang="en-US" altLang="ko-KR" sz="3600" b="1" spc="-695" dirty="0" smtClean="0">
                <a:solidFill>
                  <a:srgbClr val="A0504D"/>
                </a:solidFill>
                <a:latin typeface="Arial"/>
                <a:cs typeface="Arial"/>
              </a:rPr>
              <a:t>OTP</a:t>
            </a:r>
            <a:r>
              <a:rPr lang="ko-KR" altLang="en-US" sz="3600" b="1" spc="-695" dirty="0" smtClean="0">
                <a:solidFill>
                  <a:srgbClr val="A0504D"/>
                </a:solidFill>
                <a:latin typeface="Arial"/>
                <a:cs typeface="Arial"/>
              </a:rPr>
              <a:t>소개</a:t>
            </a:r>
            <a:endParaRPr lang="ko-KR" altLang="en-US" spc="-150" dirty="0">
              <a:solidFill>
                <a:srgbClr val="A0504D"/>
              </a:solidFill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791210" indent="-778510">
              <a:lnSpc>
                <a:spcPts val="5075"/>
              </a:lnSpc>
              <a:spcBef>
                <a:spcPts val="5"/>
              </a:spcBef>
              <a:buAutoNum type="arabicPeriod" startAt="4"/>
              <a:tabLst>
                <a:tab pos="791845" algn="l"/>
              </a:tabLst>
            </a:pPr>
            <a:r>
              <a:rPr lang="ko-KR" altLang="en-US" sz="3200" b="1" spc="-695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개발환경   및    </a:t>
            </a:r>
            <a:r>
              <a:rPr lang="en-US" altLang="ko-KR" sz="3200" b="1" spc="-695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OTP</a:t>
            </a:r>
            <a:r>
              <a:rPr lang="ko-KR" altLang="en-US" sz="3200" b="1" spc="-695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동작   방식</a:t>
            </a:r>
            <a:endParaRPr lang="en-US" altLang="ko-KR" sz="3200" b="1" spc="-695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5075"/>
              </a:lnSpc>
              <a:spcBef>
                <a:spcPts val="5"/>
              </a:spcBef>
              <a:tabLst>
                <a:tab pos="791845" algn="l"/>
              </a:tabLst>
            </a:pPr>
            <a:endParaRPr lang="en-US" altLang="ko-KR" sz="2400" b="1" spc="-150" dirty="0" smtClean="0">
              <a:solidFill>
                <a:srgbClr val="5F465F"/>
              </a:solidFill>
              <a:latin typeface="Arial"/>
              <a:cs typeface="Arial"/>
            </a:endParaRPr>
          </a:p>
          <a:p>
            <a:pPr marL="12700">
              <a:lnSpc>
                <a:spcPts val="5075"/>
              </a:lnSpc>
              <a:spcBef>
                <a:spcPts val="5"/>
              </a:spcBef>
              <a:tabLst>
                <a:tab pos="791845" algn="l"/>
              </a:tabLst>
            </a:pPr>
            <a:r>
              <a:rPr lang="en-US" altLang="ko-KR" sz="3200" b="1" spc="-1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lang="en-US" altLang="ko-KR" sz="3200" b="1" spc="-15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.    </a:t>
            </a:r>
            <a:r>
              <a:rPr lang="ko-KR" altLang="en-US" sz="3200" b="1" spc="-15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결론 및 기대효과</a:t>
            </a:r>
            <a:endParaRPr lang="en-US" altLang="ko-KR" sz="2400" b="1" spc="-150" dirty="0" smtClean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350" spc="-915" dirty="0">
                <a:solidFill>
                  <a:srgbClr val="DF3C53"/>
                </a:solidFill>
              </a:rPr>
              <a:t>INDEX</a:t>
            </a:r>
            <a:endParaRPr sz="73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사용자 목록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코드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93545"/>
            <a:ext cx="6667500" cy="56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dirty="0" err="1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마이페이지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05" y="2247265"/>
            <a:ext cx="9537700" cy="3018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1930" y="5562600"/>
            <a:ext cx="929830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→ 사용자 등록 시  데이터베이스에 등록했던 정보를 로그인 했을 경우에만  마이 페이지 에서 볼 수 있다</a:t>
            </a:r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마이페이지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코드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8915400" cy="38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8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5257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사용자 등록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인증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7070"/>
            <a:ext cx="8934450" cy="4824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7131685"/>
            <a:ext cx="919416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A0504D"/>
                </a:solidFill>
              </a:rPr>
              <a:t>OTP </a:t>
            </a:r>
            <a:r>
              <a:rPr lang="ko-KR" altLang="en-US" sz="2400" dirty="0">
                <a:solidFill>
                  <a:srgbClr val="A0504D"/>
                </a:solidFill>
              </a:rPr>
              <a:t>인증할 사용자를 데이터베이스에 등록할 수 </a:t>
            </a:r>
            <a:r>
              <a:rPr lang="ko-KR" altLang="en-US" sz="2400" dirty="0" smtClean="0">
                <a:solidFill>
                  <a:srgbClr val="A0504D"/>
                </a:solidFill>
              </a:rPr>
              <a:t>있는</a:t>
            </a:r>
            <a:endParaRPr lang="en-US" altLang="ko-KR" sz="2400" dirty="0" smtClean="0">
              <a:solidFill>
                <a:srgbClr val="A0504D"/>
              </a:solidFill>
            </a:endParaRPr>
          </a:p>
          <a:p>
            <a:r>
              <a:rPr lang="ko-KR" altLang="en-US" sz="2400" dirty="0" smtClean="0">
                <a:solidFill>
                  <a:srgbClr val="A0504D"/>
                </a:solidFill>
              </a:rPr>
              <a:t> </a:t>
            </a:r>
            <a:r>
              <a:rPr lang="ko-KR" altLang="en-US" sz="2400" dirty="0">
                <a:solidFill>
                  <a:srgbClr val="A0504D"/>
                </a:solidFill>
              </a:rPr>
              <a:t>페이지 이다</a:t>
            </a:r>
            <a:r>
              <a:rPr lang="en-US" altLang="ko-KR" sz="2400" dirty="0">
                <a:solidFill>
                  <a:srgbClr val="A0504D"/>
                </a:solidFill>
              </a:rPr>
              <a:t>.</a:t>
            </a:r>
            <a:endParaRPr lang="ko-KR" altLang="en-US" sz="2400" dirty="0">
              <a:solidFill>
                <a:srgbClr val="A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9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altLang="ko-KR" sz="3200" spc="-335" dirty="0">
                <a:solidFill>
                  <a:srgbClr val="D6404E"/>
                </a:solidFill>
              </a:rPr>
              <a:t/>
            </a:r>
            <a:br>
              <a:rPr lang="en-US" altLang="ko-KR" sz="3200" spc="-335" dirty="0">
                <a:solidFill>
                  <a:srgbClr val="D6404E"/>
                </a:solidFill>
              </a:rPr>
            </a:br>
            <a:endParaRPr sz="2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개발경과</a:t>
            </a:r>
            <a:r>
              <a:rPr lang="en-US" altLang="ko-KR" sz="700" dirty="0" smtClean="0">
                <a:latin typeface="Arial"/>
                <a:cs typeface="Arial"/>
              </a:rPr>
              <a:t>-</a:t>
            </a:r>
            <a:endParaRPr lang="en-US" altLang="ko-KR" sz="1600" b="1" spc="-229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63880"/>
            <a:ext cx="6400800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사용자 등록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인증 코드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55" y="2413635"/>
            <a:ext cx="9486900" cy="43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5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49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ko-KR" altLang="en-US" sz="3200" spc="-335" dirty="0" smtClean="0">
                <a:solidFill>
                  <a:srgbClr val="D6404E"/>
                </a:solidFill>
              </a:rPr>
              <a:t>결론  및  기대효과</a:t>
            </a:r>
            <a:endParaRPr sz="18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결론  및  기대효과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23845" y="3632835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직사각형 5"/>
          <p:cNvSpPr/>
          <p:nvPr/>
        </p:nvSpPr>
        <p:spPr>
          <a:xfrm>
            <a:off x="3850640" y="2060575"/>
            <a:ext cx="7365365" cy="2493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en-US" altLang="ko-KR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OTP</a:t>
            </a:r>
            <a:r>
              <a:rPr lang="ko-KR" altLang="en-US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를 사용하여 로그인시 이중 보안절차를 거쳐 실제적인 </a:t>
            </a:r>
            <a:r>
              <a:rPr lang="ko-KR" altLang="en-US" sz="2400" kern="0" dirty="0" err="1">
                <a:solidFill>
                  <a:srgbClr val="A0504D"/>
                </a:solidFill>
                <a:latin typeface="맑은 고딕" panose="020B0503020000020004" pitchFamily="50" charset="-127"/>
              </a:rPr>
              <a:t>보안능력</a:t>
            </a:r>
            <a:r>
              <a:rPr lang="ko-KR" altLang="en-US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 향상</a:t>
            </a:r>
          </a:p>
          <a:p>
            <a:pPr algn="just" fontAlgn="base">
              <a:lnSpc>
                <a:spcPct val="130000"/>
              </a:lnSpc>
            </a:pPr>
            <a:r>
              <a:rPr lang="en-US" altLang="ko-KR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DB</a:t>
            </a:r>
            <a:r>
              <a:rPr lang="ko-KR" altLang="en-US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를 해킹하여 사용자 아이디와 패스워드 등 로그인 정보를 알아내더라도 </a:t>
            </a:r>
            <a:r>
              <a:rPr lang="ko-KR" altLang="en-US" sz="2400" kern="0" dirty="0" smtClean="0">
                <a:solidFill>
                  <a:srgbClr val="A0504D"/>
                </a:solidFill>
                <a:latin typeface="맑은 고딕" panose="020B0503020000020004" pitchFamily="50" charset="-127"/>
              </a:rPr>
              <a:t>제공된 </a:t>
            </a:r>
            <a:r>
              <a:rPr lang="en-US" altLang="ko-KR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OTP </a:t>
            </a:r>
            <a:r>
              <a:rPr lang="ko-KR" altLang="en-US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서비스로 인하여 본인이 아닌 사용자의 </a:t>
            </a:r>
            <a:r>
              <a:rPr lang="ko-KR" altLang="en-US" sz="2400" kern="0" dirty="0" err="1">
                <a:solidFill>
                  <a:srgbClr val="A0504D"/>
                </a:solidFill>
                <a:latin typeface="맑은 고딕" panose="020B0503020000020004" pitchFamily="50" charset="-127"/>
              </a:rPr>
              <a:t>로그인이</a:t>
            </a:r>
            <a:r>
              <a:rPr lang="ko-KR" altLang="en-US" sz="2400" kern="0" dirty="0">
                <a:solidFill>
                  <a:srgbClr val="A0504D"/>
                </a:solidFill>
                <a:latin typeface="맑은 고딕" panose="020B0503020000020004" pitchFamily="50" charset="-127"/>
              </a:rPr>
              <a:t> 불가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0640" y="4953000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해당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OTP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를 중부대학교 웹이나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app 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로그인시 유용하게 활용될 것이다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사용자들이 웹이나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APP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에서의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OTP 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사용을 하며</a:t>
            </a:r>
          </a:p>
          <a:p>
            <a:pPr fontAlgn="base"/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차 </a:t>
            </a:r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</a:rPr>
              <a:t>보호방법인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 이중 인증 기술에 대한 관심과 이해도를 높일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것이다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추후 </a:t>
            </a:r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</a:rPr>
              <a:t>중부대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 웹과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APP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과의 연계를 통해 보안을 강화 할 수 있는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목표로 한다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15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1"/>
          <p:cNvSpPr>
            <a:spLocks/>
          </p:cNvSpPr>
          <p:nvPr/>
        </p:nvSpPr>
        <p:spPr>
          <a:xfrm rot="0">
            <a:off x="0" y="0"/>
            <a:ext cx="12192635" cy="9144635"/>
          </a:xfrm>
          <a:prstGeom prst="rect"/>
          <a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vert="horz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>
                <a:solidFill>
                  <a:srgbClr val="000000"/>
                </a:solidFill>
                <a:latin typeface="Calibri" charset="0"/>
                <a:ea typeface="Calibri" charset="0"/>
              </a:rPr>
              <a:t>ㅇㄹ</a:t>
            </a:r>
            <a:endParaRPr lang="ko-KR" altLang="en-US" sz="180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0">
            <a:off x="0" y="0"/>
            <a:ext cx="2286635" cy="9165590"/>
          </a:xfrm>
          <a:prstGeom prst="rect"/>
          <a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vert="horz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title"/>
          </p:nvPr>
        </p:nvSpPr>
        <p:spPr>
          <a:xfrm rot="0">
            <a:off x="7391400" y="297180"/>
            <a:ext cx="4470400" cy="80073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1270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spc="-225" b="1">
                <a:solidFill>
                  <a:srgbClr val="FFFFFF"/>
                </a:solidFill>
                <a:latin typeface="Arial" charset="0"/>
                <a:ea typeface="Arial" charset="0"/>
              </a:rPr>
              <a:t/>
            </a:r>
            <a:br>
              <a:rPr sz="1600" spc="-225" b="1">
                <a:solidFill>
                  <a:srgbClr val="FFFFFF"/>
                </a:solidFill>
                <a:latin typeface="Arial" charset="0"/>
                <a:ea typeface="Arial" charset="0"/>
              </a:rPr>
            </a:br>
            <a:endParaRPr lang="ko-KR" altLang="en-US" sz="1600" b="1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 rot="0">
            <a:off x="384175" y="363855"/>
            <a:ext cx="2044065" cy="25908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12700" indent="0" algn="l" defTabSz="914400" eaLnBrk="1" latin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spc="-120" b="1">
                <a:solidFill>
                  <a:srgbClr val="FFFFFF"/>
                </a:solidFill>
                <a:latin typeface="Arial" charset="0"/>
                <a:ea typeface="Calibri" charset="0"/>
              </a:rPr>
              <a:t>완성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Arial" charset="0"/>
              </a:rPr>
              <a:t> 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Calibri" charset="0"/>
              </a:rPr>
              <a:t>후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Arial" charset="0"/>
              </a:rPr>
              <a:t> 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Calibri" charset="0"/>
              </a:rPr>
              <a:t>성능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Arial" charset="0"/>
              </a:rPr>
              <a:t> 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Calibri" charset="0"/>
              </a:rPr>
              <a:t>및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Arial" charset="0"/>
              </a:rPr>
              <a:t> </a:t>
            </a:r>
            <a:r>
              <a:rPr sz="1600" spc="-120" b="1">
                <a:solidFill>
                  <a:srgbClr val="FFFFFF"/>
                </a:solidFill>
                <a:latin typeface="Arial" charset="0"/>
                <a:ea typeface="Calibri" charset="0"/>
              </a:rPr>
              <a:t>분석</a:t>
            </a:r>
            <a:endParaRPr lang="ko-KR" altLang="en-US" sz="1600" b="1">
              <a:solidFill>
                <a:srgbClr val="FFFFFF"/>
              </a:solidFill>
              <a:latin typeface="Arial" charset="0"/>
              <a:ea typeface="Calibri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 rot="0">
            <a:off x="3248660" y="607060"/>
            <a:ext cx="6401435" cy="83185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4800" b="1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</a:rPr>
              <a:t>완성 후 성능 분석</a:t>
            </a:r>
            <a:endParaRPr lang="ko-KR" altLang="en-US" sz="4800" b="1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 rot="0">
            <a:off x="2971800" y="2819400"/>
            <a:ext cx="7696835" cy="397065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2</a:t>
            </a: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중 로그인을 통해 본인의 계정을 보다 안전하게 이용할 수 있게 되었다</a:t>
            </a: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.</a:t>
            </a:r>
            <a:endParaRPr lang="ko-KR" altLang="en-US" sz="2800">
              <a:solidFill>
                <a:schemeClr val="tx2"/>
              </a:solidFill>
              <a:latin typeface="Calibri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>
              <a:solidFill>
                <a:schemeClr val="tx2"/>
              </a:solidFill>
              <a:latin typeface="Calibri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서버에서 </a:t>
            </a: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1</a:t>
            </a: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단계 로그인 후 </a:t>
            </a: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OTP </a:t>
            </a: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번호를 받아</a:t>
            </a:r>
            <a:endParaRPr lang="ko-KR" altLang="en-US" sz="2800">
              <a:solidFill>
                <a:schemeClr val="tx2"/>
              </a:solidFill>
              <a:latin typeface="Calibri" charset="0"/>
              <a:ea typeface="Calibri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 </a:t>
            </a: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2</a:t>
            </a: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단계 로그인을 통해</a:t>
            </a: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 </a:t>
            </a: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보다 안전한 </a:t>
            </a:r>
            <a:endParaRPr lang="ko-KR" altLang="en-US" sz="2800">
              <a:solidFill>
                <a:schemeClr val="tx2"/>
              </a:solidFill>
              <a:latin typeface="Calibri" charset="0"/>
              <a:ea typeface="Calibri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로그인이 가능해졌다</a:t>
            </a: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.</a:t>
            </a:r>
            <a:endParaRPr lang="ko-KR" altLang="en-US" sz="2800">
              <a:solidFill>
                <a:schemeClr val="tx2"/>
              </a:solidFill>
              <a:latin typeface="Calibri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>
              <a:solidFill>
                <a:schemeClr val="tx2"/>
              </a:solidFill>
              <a:latin typeface="Calibri" charset="0"/>
              <a:ea typeface="맑은 고딕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chemeClr val="tx2"/>
                </a:solidFill>
                <a:latin typeface="Calibri" charset="0"/>
                <a:ea typeface="Calibri" charset="0"/>
              </a:rPr>
              <a:t>따라서 홈페이지 이용시 개인정보에 대한 보안 능력이 향상되었음을 확인하였다</a:t>
            </a:r>
            <a:r>
              <a:rPr sz="2800">
                <a:solidFill>
                  <a:schemeClr val="tx2"/>
                </a:solidFill>
                <a:latin typeface="Calibri" charset="0"/>
                <a:ea typeface="맑은 고딕" charset="0"/>
              </a:rPr>
              <a:t>.</a:t>
            </a:r>
            <a:endParaRPr lang="ko-KR" altLang="en-US" sz="2800">
              <a:solidFill>
                <a:schemeClr val="tx2"/>
              </a:solidFill>
              <a:latin typeface="Calibri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>
          <a:xfrm rot="0">
            <a:off x="5715" y="0"/>
            <a:ext cx="12192635" cy="9144635"/>
          </a:xfrm>
          <a:prstGeom prst="rect"/>
          <a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Calibri" charset="0"/>
              <a:ea typeface="Arial" charset="0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5240" y="0"/>
            <a:ext cx="1220724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1905000" y="4267200"/>
            <a:ext cx="10516235" cy="193738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just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2000" b="1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+mn-cs"/>
              </a:rPr>
              <a:t>감사합니다</a:t>
            </a:r>
            <a:endParaRPr lang="ko-KR" altLang="en-US" sz="12000" b="1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1981200" y="7098030"/>
            <a:ext cx="750506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800">
                <a:latin typeface="맑은 고딕" charset="0"/>
                <a:ea typeface="맑은 고딕" charset="0"/>
              </a:rPr>
              <a:t>홈페이지 링크: </a:t>
            </a:r>
            <a:r>
              <a:rPr sz="1800">
                <a:solidFill>
                  <a:srgbClr val="0563C1"/>
                </a:solidFill>
                <a:latin typeface="Calibri" charset="0"/>
                <a:ea typeface="Arial" charset="0"/>
                <a:cs typeface="+mn-cs"/>
                <a:hlinkClick r:id="rId4"/>
              </a:rPr>
              <a:t>https://limitless-journey-71231.herokuapp.com/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9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6035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49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ko-KR" altLang="en-US" sz="3200" spc="-335" dirty="0" err="1" smtClean="0">
                <a:solidFill>
                  <a:schemeClr val="bg2">
                    <a:lumMod val="50000"/>
                  </a:schemeClr>
                </a:solidFill>
              </a:rPr>
              <a:t>조원편성</a:t>
            </a:r>
            <a:endParaRPr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01.</a:t>
            </a:r>
            <a:r>
              <a:rPr sz="16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조원편성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6400" y="718820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774315" y="2881630"/>
          <a:ext cx="9001125" cy="46132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00375"/>
                <a:gridCol w="3000375"/>
                <a:gridCol w="3000375"/>
              </a:tblGrid>
              <a:tr h="368300"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이름</a:t>
                      </a:r>
                      <a:endParaRPr lang="ko-KR" altLang="en-US" sz="1800" kern="1200" b="1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역할</a:t>
                      </a:r>
                      <a:endParaRPr lang="ko-KR" altLang="en-US" sz="1800" kern="1200" b="1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공통 역활</a:t>
                      </a:r>
                      <a:endParaRPr lang="ko-KR" altLang="en-US" sz="1800" kern="1200" b="1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95"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노현철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팀장</a:t>
                      </a: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맑은 고딕" charset="0"/>
                        </a:rPr>
                        <a:t>, </a:t>
                      </a: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발표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b="1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 b="1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코딩</a:t>
                      </a:r>
                      <a:endParaRPr lang="ko-KR" altLang="en-US" sz="1800" kern="1200" b="1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95"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강승구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맑은 고딕" charset="0"/>
                        </a:rPr>
                        <a:t>OTP </a:t>
                      </a: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메인 코딩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</a:tr>
              <a:tr h="848995"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김정윤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맑은 고딕" charset="0"/>
                        </a:rPr>
                        <a:t>PPT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</a:tr>
              <a:tr h="848995"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장현수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맑은 고딕" charset="0"/>
                        </a:rPr>
                        <a:t>PPT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맑은 고딕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</a:tr>
              <a:tr h="848995"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한소희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sz="1800" kern="120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</a:rPr>
                        <a:t>웹 페이지 코딩</a:t>
                      </a:r>
                      <a:endParaRPr lang="ko-KR" altLang="en-US" sz="1800" kern="120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</a:endParaRPr>
                    </a:p>
                  </a:txBody>
                  <a:tcPr marL="91440" marR="91440" marT="45720" marB="45720" anchor="t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  <a:endParaRPr lang="ko-KR" altLang="en-US" kern="1200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/>
          </p:cNvSpPr>
          <p:nvPr>
            <p:ph type="title"/>
          </p:nvPr>
        </p:nvSpPr>
        <p:spPr>
          <a:xfrm rot="0">
            <a:off x="7439025" y="368935"/>
            <a:ext cx="4470400" cy="492760"/>
          </a:xfrm>
          <a:prstGeom prst="rect"/>
        </p:spPr>
        <p:txBody>
          <a:bodyPr wrap="square" lIns="0" tIns="0" rIns="0" bIns="0" numCol="1" vert="horz" anchor="t">
            <a:spAutoFit/>
          </a:bodyPr>
          <a:lstStyle/>
          <a:p>
            <a:pPr marL="1270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200" spc="-335" i="0" b="1">
                <a:solidFill>
                  <a:schemeClr val="bg2">
                    <a:lumMod val="50000"/>
                  </a:schemeClr>
                </a:solidFill>
                <a:latin typeface="Arial" charset="0"/>
                <a:ea typeface="Calibri" charset="0"/>
                <a:cs typeface="맑은 고딕" charset="0"/>
              </a:rPr>
              <a:t>주제선정  및  동기</a:t>
            </a:r>
            <a:endParaRPr lang="ko-KR" altLang="en-US" sz="3200" i="0" b="1">
              <a:solidFill>
                <a:schemeClr val="bg2">
                  <a:lumMod val="50000"/>
                </a:schemeClr>
              </a:solidFill>
              <a:latin typeface="Arial" charset="0"/>
              <a:ea typeface="Calibri" charset="0"/>
              <a:cs typeface="맑은 고딕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주제선정</a:t>
            </a: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및  동기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8165" y="789940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886200" y="2133600"/>
            <a:ext cx="7517765" cy="609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현재 중부대학교 웹 </a:t>
            </a:r>
            <a:r>
              <a:rPr lang="ko-KR" altLang="en-US" sz="2800" dirty="0" err="1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로그인은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 로그인외에는 </a:t>
            </a:r>
            <a:endParaRPr lang="en-US" altLang="ko-KR" sz="2800" dirty="0" smtClean="0">
              <a:solidFill>
                <a:srgbClr val="002060"/>
              </a:solidFill>
              <a:ea typeface="문체부 바탕체" panose="02030609000101010101" pitchFamily="17" charset="-127"/>
            </a:endParaRPr>
          </a:p>
          <a:p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별다른 </a:t>
            </a:r>
            <a:r>
              <a:rPr lang="ko-KR" altLang="en-US" sz="2800" dirty="0" err="1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보호방법이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 존재하지 않아서 정보보호에 취약한 상황이다</a:t>
            </a:r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. </a:t>
            </a:r>
          </a:p>
          <a:p>
            <a:endParaRPr lang="en-US" altLang="ko-KR" sz="2800" dirty="0">
              <a:solidFill>
                <a:srgbClr val="002060"/>
              </a:solidFill>
              <a:ea typeface="문체부 바탕체" panose="02030609000101010101" pitchFamily="17" charset="-127"/>
            </a:endParaRPr>
          </a:p>
          <a:p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웹 로그인시 </a:t>
            </a:r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2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차적인 보호에는  무엇이 있을까</a:t>
            </a:r>
            <a:endParaRPr lang="en-US" altLang="ko-KR" sz="2800" dirty="0" smtClean="0">
              <a:solidFill>
                <a:srgbClr val="002060"/>
              </a:solidFill>
              <a:ea typeface="문체부 바탕체" panose="02030609000101010101" pitchFamily="17" charset="-127"/>
            </a:endParaRPr>
          </a:p>
          <a:p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고민하여 </a:t>
            </a:r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“OTP(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일회용비밀번호</a:t>
            </a:r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)”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를 활용한다면 좋을 것 같다고 생각했다</a:t>
            </a:r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.</a:t>
            </a:r>
          </a:p>
          <a:p>
            <a:endParaRPr lang="en-US" altLang="ko-KR" sz="2800" dirty="0">
              <a:solidFill>
                <a:srgbClr val="002060"/>
              </a:solidFill>
              <a:ea typeface="문체부 바탕체" panose="02030609000101010101" pitchFamily="17" charset="-127"/>
            </a:endParaRPr>
          </a:p>
          <a:p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2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차적인 </a:t>
            </a:r>
            <a:r>
              <a:rPr lang="ko-KR" altLang="en-US" sz="2800" dirty="0" err="1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보호방법이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 있어 개인정보 유출이나 위험적인 측면이 감소한다면</a:t>
            </a:r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, </a:t>
            </a:r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정보보호에 있어서 나아질 것이다</a:t>
            </a:r>
            <a:r>
              <a:rPr lang="en-US" altLang="ko-KR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.</a:t>
            </a:r>
          </a:p>
          <a:p>
            <a:r>
              <a:rPr lang="ko-KR" altLang="en-US" sz="2800" dirty="0" smtClean="0">
                <a:solidFill>
                  <a:srgbClr val="002060"/>
                </a:solidFill>
                <a:ea typeface="문체부 바탕체" panose="02030609000101010101" pitchFamily="17" charset="-127"/>
              </a:rPr>
              <a:t> </a:t>
            </a:r>
            <a:endParaRPr lang="en-US" altLang="ko-KR" sz="2800" dirty="0">
              <a:solidFill>
                <a:srgbClr val="002060"/>
              </a:solidFill>
              <a:ea typeface="문체부 바탕체" panose="02030609000101010101" pitchFamily="17" charset="-127"/>
            </a:endParaRPr>
          </a:p>
          <a:p>
            <a:endParaRPr lang="en-US" altLang="ko-KR" dirty="0" smtClean="0">
              <a:ea typeface="문체부 바탕체" panose="02030609000101010101" pitchFamily="17" charset="-127"/>
            </a:endParaRPr>
          </a:p>
          <a:p>
            <a:endParaRPr lang="en-US" altLang="ko-KR" dirty="0">
              <a:ea typeface="문체부 바탕체" panose="02030609000101010101" pitchFamily="17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21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1"/>
          <p:cNvSpPr>
            <a:spLocks/>
          </p:cNvSpPr>
          <p:nvPr/>
        </p:nvSpPr>
        <p:spPr>
          <a:xfrm rot="0">
            <a:off x="0" y="0"/>
            <a:ext cx="12192635" cy="9144635"/>
          </a:xfrm>
          <a:prstGeom prst="rect"/>
          <a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vert="horz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0">
            <a:off x="0" y="0"/>
            <a:ext cx="2286635" cy="9165590"/>
          </a:xfrm>
          <a:prstGeom prst="rect"/>
          <a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vert="horz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>
            <p:ph type="title"/>
          </p:nvPr>
        </p:nvSpPr>
        <p:spPr>
          <a:xfrm rot="0">
            <a:off x="7391400" y="297180"/>
            <a:ext cx="4470400" cy="492760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12700" indent="0" algn="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200" spc="-335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+mn-cs"/>
              </a:rPr>
              <a:t>프로젝트의 목표와 설계</a:t>
            </a:r>
            <a:endParaRPr lang="ko-KR" altLang="en-US" sz="320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+mn-cs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 rot="0">
            <a:off x="384175" y="363855"/>
            <a:ext cx="2044065" cy="282575"/>
          </a:xfrm>
          <a:prstGeom prst="rect"/>
        </p:spPr>
        <p:txBody>
          <a:bodyPr wrap="square" lIns="0" tIns="0" rIns="0" bIns="0" vert="horz" anchor="t">
            <a:spAutoFit/>
          </a:bodyPr>
          <a:lstStyle/>
          <a:p>
            <a:pPr marL="12700" indent="0" algn="l" defTabSz="914400" eaLnBrk="1" latinLnBrk="1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spc="-120" b="1">
                <a:solidFill>
                  <a:srgbClr val="FFFFFF"/>
                </a:solidFill>
                <a:latin typeface="Arial" charset="0"/>
                <a:ea typeface="Arial" charset="0"/>
              </a:rPr>
              <a:t>02.</a:t>
            </a:r>
            <a:r>
              <a:rPr sz="1600" spc="-225" b="1">
                <a:solidFill>
                  <a:srgbClr val="FFFFFF"/>
                </a:solidFill>
                <a:latin typeface="Arial" charset="0"/>
                <a:ea typeface="Calibri" charset="0"/>
              </a:rPr>
              <a:t>주제선정</a:t>
            </a:r>
            <a:r>
              <a:rPr sz="1600" spc="-225" b="1">
                <a:solidFill>
                  <a:srgbClr val="FFFFFF"/>
                </a:solidFill>
                <a:latin typeface="Arial" charset="0"/>
                <a:ea typeface="Arial" charset="0"/>
              </a:rPr>
              <a:t> </a:t>
            </a:r>
            <a:r>
              <a:rPr sz="1600" spc="-225" b="1">
                <a:solidFill>
                  <a:srgbClr val="FFFFFF"/>
                </a:solidFill>
                <a:latin typeface="Arial" charset="0"/>
                <a:ea typeface="Calibri" charset="0"/>
              </a:rPr>
              <a:t>및</a:t>
            </a:r>
            <a:r>
              <a:rPr sz="1600" spc="-225" b="1">
                <a:solidFill>
                  <a:srgbClr val="FFFFFF"/>
                </a:solidFill>
                <a:latin typeface="Arial" charset="0"/>
                <a:ea typeface="Arial" charset="0"/>
              </a:rPr>
              <a:t>  </a:t>
            </a:r>
            <a:r>
              <a:rPr sz="1600" spc="-225" b="1">
                <a:solidFill>
                  <a:srgbClr val="FFFFFF"/>
                </a:solidFill>
                <a:latin typeface="Arial" charset="0"/>
                <a:ea typeface="Calibri" charset="0"/>
              </a:rPr>
              <a:t>동기</a:t>
            </a:r>
            <a:endParaRPr lang="ko-KR" altLang="en-US" sz="1600" b="1">
              <a:solidFill>
                <a:srgbClr val="FFFFFF"/>
              </a:solidFill>
              <a:latin typeface="Arial" charset="0"/>
              <a:ea typeface="Calibri" charset="0"/>
            </a:endParaRPr>
          </a:p>
        </p:txBody>
      </p:sp>
      <p:sp>
        <p:nvSpPr>
          <p:cNvPr id="7" name="도형 6"/>
          <p:cNvSpPr>
            <a:spLocks/>
          </p:cNvSpPr>
          <p:nvPr/>
        </p:nvSpPr>
        <p:spPr>
          <a:xfrm rot="0">
            <a:off x="3098165" y="789940"/>
            <a:ext cx="102235" cy="1842135"/>
          </a:xfrm>
          <a:custGeom>
            <a:gdLst>
              <a:gd fmla="*/ 101600 w 101601" name="TX0"/>
              <a:gd fmla="*/ 1841500 h 1841501" name="TY0"/>
              <a:gd fmla="*/ 0 w 101601" name="TX1"/>
              <a:gd fmla="*/ 1841500 h 1841501" name="TY1"/>
              <a:gd fmla="*/ 0 w 101601" name="TX2"/>
              <a:gd fmla="*/ 0 h 1841501" name="TY2"/>
              <a:gd fmla="*/ 101600 w 101601" name="TX3"/>
              <a:gd fmla="*/ 0 h 1841501" name="TY3"/>
              <a:gd fmla="*/ 101600 w 101601" name="TX4"/>
              <a:gd fmla="*/ 1841500 h 1841501" name="TY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</a:cxnLst>
            <a:rect l="l" t="t" r="r" b="b"/>
            <a:pathLst>
              <a:path w="101601" h="1841501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vert="horz" anchor="t">
            <a:no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>
            <a:off x="3207385" y="2157730"/>
            <a:ext cx="8509635" cy="781113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이번 프로젝트에서 로그인 시스템에 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사용할 수 있는 일회용 패스워드를 제작해 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취약한 로그인 보안 문제를 개선하</a:t>
            </a: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고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더 나아가 프로젝트 성공시 현재 단일 패스워드만을 사용하는</a:t>
            </a: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 </a:t>
            </a: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중부대학교 홈페이지의 로그인 시스템 또한 개선할 수 있는 효과를 기대할 수 있</a:t>
            </a: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을거라 생각했다</a:t>
            </a: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.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 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요새 많은 우리들이 사용하는 사이트들이 다들 OTP를 연계해서 사용한다.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 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개인정보 침해 피해상황도 늘어나는 지금</a:t>
            </a: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, </a:t>
            </a: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OTP를 활용한 이중 보안의 효과는 이미 입증되어 있기에 이를 직접 설계해보기로 하였다.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>
                <a:solidFill>
                  <a:srgbClr val="002060"/>
                </a:solidFill>
                <a:latin typeface="Calibri" charset="0"/>
                <a:ea typeface="문체부 바탕체" charset="0"/>
              </a:rPr>
              <a:t> </a:t>
            </a:r>
            <a:endParaRPr lang="ko-KR" altLang="en-US" sz="2800">
              <a:solidFill>
                <a:srgbClr val="00206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Calibri" charset="0"/>
              <a:ea typeface="문체부 바탕체" charset="0"/>
            </a:endParaRPr>
          </a:p>
          <a:p>
            <a:pPr marL="0" indent="0" algn="l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445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49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sz="3200" spc="-335" dirty="0" smtClean="0">
                <a:solidFill>
                  <a:schemeClr val="bg2">
                    <a:lumMod val="50000"/>
                  </a:schemeClr>
                </a:solidFill>
              </a:rPr>
              <a:t>OTP</a:t>
            </a:r>
            <a:r>
              <a:rPr lang="ko-KR" altLang="en-US" sz="3200" spc="-335" dirty="0" smtClean="0">
                <a:solidFill>
                  <a:schemeClr val="bg2">
                    <a:lumMod val="50000"/>
                  </a:schemeClr>
                </a:solidFill>
              </a:rPr>
              <a:t>소개</a:t>
            </a:r>
            <a:endParaRPr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OTP</a:t>
            </a: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소개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0840" y="1416685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579495" y="1981200"/>
            <a:ext cx="754570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accent6">
                    <a:lumMod val="50000"/>
                  </a:schemeClr>
                </a:solidFill>
              </a:rPr>
              <a:t>OTP-</a:t>
            </a:r>
            <a:r>
              <a:rPr lang="en-US" altLang="ko-KR" sz="4800" dirty="0">
                <a:solidFill>
                  <a:schemeClr val="accent6">
                    <a:lumMod val="50000"/>
                  </a:schemeClr>
                </a:solidFill>
              </a:rPr>
              <a:t>One Time </a:t>
            </a:r>
            <a:r>
              <a:rPr lang="en-US" altLang="ko-KR" sz="4800" dirty="0" smtClean="0">
                <a:solidFill>
                  <a:schemeClr val="accent6">
                    <a:lumMod val="50000"/>
                  </a:schemeClr>
                </a:solidFill>
              </a:rPr>
              <a:t>Password </a:t>
            </a:r>
            <a:endParaRPr lang="ko-KR" alt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9500" y="3258185"/>
            <a:ext cx="7239000" cy="390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300" dirty="0">
                <a:solidFill>
                  <a:schemeClr val="tx2">
                    <a:lumMod val="50000"/>
                  </a:schemeClr>
                </a:solidFill>
              </a:rPr>
              <a:t>일회성으로 사용하는 </a:t>
            </a:r>
            <a:r>
              <a:rPr lang="ko-KR" altLang="en-US" sz="2300" dirty="0" smtClean="0">
                <a:solidFill>
                  <a:schemeClr val="tx2">
                    <a:lumMod val="50000"/>
                  </a:schemeClr>
                </a:solidFill>
              </a:rPr>
              <a:t>비밀번호이다</a:t>
            </a:r>
            <a:endParaRPr lang="en-US" altLang="ko-KR" sz="23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endParaRPr lang="en-US" altLang="ko-KR" sz="23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n-US" altLang="ko-KR" sz="2300" dirty="0">
                <a:solidFill>
                  <a:schemeClr val="tx2">
                    <a:lumMod val="50000"/>
                  </a:schemeClr>
                </a:solidFill>
              </a:rPr>
              <a:t>OTP</a:t>
            </a:r>
            <a:r>
              <a:rPr lang="ko-KR" altLang="en-US" sz="2300" dirty="0">
                <a:solidFill>
                  <a:schemeClr val="tx2">
                    <a:lumMod val="50000"/>
                  </a:schemeClr>
                </a:solidFill>
              </a:rPr>
              <a:t>는 주로 높은 수준의 보안을 유지하며 사용자를 인증해야 할 필요가 있을 때 사용되며</a:t>
            </a:r>
            <a:r>
              <a:rPr lang="en-US" altLang="ko-KR" sz="23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2300" dirty="0">
                <a:solidFill>
                  <a:schemeClr val="tx2">
                    <a:lumMod val="50000"/>
                  </a:schemeClr>
                </a:solidFill>
              </a:rPr>
              <a:t>그 일반적인 경우는 아래와 같다</a:t>
            </a:r>
            <a:r>
              <a:rPr lang="en-US" altLang="ko-KR" sz="2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fontAlgn="base"/>
            <a:endParaRPr lang="ko-KR" altLang="en-US" sz="23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ko-KR" altLang="en-US" sz="2300" dirty="0">
                <a:solidFill>
                  <a:schemeClr val="tx2">
                    <a:lumMod val="50000"/>
                  </a:schemeClr>
                </a:solidFill>
              </a:rPr>
              <a:t>●온라인 </a:t>
            </a:r>
            <a:r>
              <a:rPr lang="ko-KR" altLang="en-US" sz="2300" dirty="0" smtClean="0">
                <a:solidFill>
                  <a:schemeClr val="tx2">
                    <a:lumMod val="50000"/>
                  </a:schemeClr>
                </a:solidFill>
              </a:rPr>
              <a:t>뱅킹</a:t>
            </a:r>
            <a:endParaRPr lang="ko-KR" altLang="en-US" sz="23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ko-KR" altLang="en-US" sz="2300" dirty="0">
                <a:solidFill>
                  <a:schemeClr val="tx2">
                    <a:lumMod val="50000"/>
                  </a:schemeClr>
                </a:solidFill>
              </a:rPr>
              <a:t>●온라인 게임</a:t>
            </a:r>
          </a:p>
          <a:p>
            <a:pPr fontAlgn="base"/>
            <a:r>
              <a:rPr lang="ko-KR" altLang="en-US" sz="2300" dirty="0">
                <a:solidFill>
                  <a:schemeClr val="tx2">
                    <a:lumMod val="50000"/>
                  </a:schemeClr>
                </a:solidFill>
              </a:rPr>
              <a:t>●포털 사이트</a:t>
            </a:r>
          </a:p>
          <a:p>
            <a:pPr fontAlgn="base"/>
            <a:r>
              <a:rPr lang="ko-KR" altLang="en-US" sz="2300" dirty="0">
                <a:solidFill>
                  <a:schemeClr val="tx2">
                    <a:lumMod val="50000"/>
                  </a:schemeClr>
                </a:solidFill>
              </a:rPr>
              <a:t>●기업 네트워크</a:t>
            </a: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00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955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49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ko-KR" altLang="en-US" sz="3200" spc="-335" dirty="0" smtClean="0">
                <a:solidFill>
                  <a:schemeClr val="bg2">
                    <a:lumMod val="50000"/>
                  </a:schemeClr>
                </a:solidFill>
              </a:rPr>
              <a:t>도입배경</a:t>
            </a:r>
            <a:endParaRPr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OTP</a:t>
            </a: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소개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7000" y="1676400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771900" y="1502410"/>
            <a:ext cx="7239000" cy="440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 smtClean="0">
                <a:solidFill>
                  <a:srgbClr val="A0504D"/>
                </a:solidFill>
              </a:rPr>
              <a:t>OTP </a:t>
            </a:r>
            <a:r>
              <a:rPr lang="ko-KR" altLang="en-US" sz="2000" dirty="0" smtClean="0">
                <a:solidFill>
                  <a:srgbClr val="A0504D"/>
                </a:solidFill>
              </a:rPr>
              <a:t>이외의 사용자 인증 수단으로는 사용자 아이디 및 암호를 이용한 방식</a:t>
            </a:r>
            <a:r>
              <a:rPr lang="en-US" altLang="ko-KR" sz="2000" dirty="0" smtClean="0">
                <a:solidFill>
                  <a:srgbClr val="A0504D"/>
                </a:solidFill>
              </a:rPr>
              <a:t>, </a:t>
            </a:r>
            <a:r>
              <a:rPr lang="ko-KR" altLang="en-US" sz="2000" dirty="0" smtClean="0">
                <a:solidFill>
                  <a:srgbClr val="A0504D"/>
                </a:solidFill>
              </a:rPr>
              <a:t>추가적인 질의응답을 이용한 방식 등 여러 가지가 있는데</a:t>
            </a:r>
            <a:r>
              <a:rPr lang="en-US" altLang="ko-KR" sz="2000" dirty="0" smtClean="0">
                <a:solidFill>
                  <a:srgbClr val="A0504D"/>
                </a:solidFill>
              </a:rPr>
              <a:t>, </a:t>
            </a:r>
          </a:p>
          <a:p>
            <a:pPr fontAlgn="base"/>
            <a:endParaRPr lang="en-US" altLang="ko-KR" sz="2000" dirty="0">
              <a:solidFill>
                <a:srgbClr val="A0504D"/>
              </a:solidFill>
            </a:endParaRPr>
          </a:p>
          <a:p>
            <a:pPr fontAlgn="base"/>
            <a:r>
              <a:rPr lang="ko-KR" altLang="en-US" sz="2000" dirty="0" smtClean="0">
                <a:solidFill>
                  <a:srgbClr val="A0504D"/>
                </a:solidFill>
              </a:rPr>
              <a:t>대부분 한 </a:t>
            </a:r>
            <a:r>
              <a:rPr lang="ko-KR" altLang="en-US" sz="2000" dirty="0">
                <a:solidFill>
                  <a:srgbClr val="A0504D"/>
                </a:solidFill>
              </a:rPr>
              <a:t>번 </a:t>
            </a:r>
            <a:r>
              <a:rPr lang="ko-KR" altLang="en-US" sz="2000" dirty="0" err="1">
                <a:solidFill>
                  <a:srgbClr val="A0504D"/>
                </a:solidFill>
              </a:rPr>
              <a:t>인증값이</a:t>
            </a:r>
            <a:r>
              <a:rPr lang="ko-KR" altLang="en-US" sz="2000" dirty="0">
                <a:solidFill>
                  <a:srgbClr val="A0504D"/>
                </a:solidFill>
              </a:rPr>
              <a:t> 유출되고 나면 </a:t>
            </a:r>
            <a:r>
              <a:rPr lang="ko-KR" altLang="en-US" sz="2000" dirty="0" err="1">
                <a:solidFill>
                  <a:srgbClr val="A0504D"/>
                </a:solidFill>
              </a:rPr>
              <a:t>인증값을</a:t>
            </a:r>
            <a:r>
              <a:rPr lang="ko-KR" altLang="en-US" sz="2000" dirty="0">
                <a:solidFill>
                  <a:srgbClr val="A0504D"/>
                </a:solidFill>
              </a:rPr>
              <a:t> 바꾸기 전에는 해킹을 당하기 쉽다는 문제점을 가지고 있다</a:t>
            </a:r>
            <a:r>
              <a:rPr lang="en-US" altLang="ko-KR" sz="2000" dirty="0" smtClean="0">
                <a:solidFill>
                  <a:srgbClr val="A0504D"/>
                </a:solidFill>
              </a:rPr>
              <a:t>.</a:t>
            </a:r>
          </a:p>
          <a:p>
            <a:pPr fontAlgn="base"/>
            <a:endParaRPr lang="en-US" altLang="ko-KR" sz="2000" dirty="0">
              <a:solidFill>
                <a:srgbClr val="A0504D"/>
              </a:solidFill>
            </a:endParaRPr>
          </a:p>
          <a:p>
            <a:pPr fontAlgn="base"/>
            <a:r>
              <a:rPr lang="en-US" altLang="ko-KR" sz="2000" dirty="0" smtClean="0">
                <a:solidFill>
                  <a:srgbClr val="A0504D"/>
                </a:solidFill>
              </a:rPr>
              <a:t> </a:t>
            </a:r>
            <a:r>
              <a:rPr lang="ko-KR" altLang="en-US" sz="2000" dirty="0">
                <a:solidFill>
                  <a:srgbClr val="A0504D"/>
                </a:solidFill>
              </a:rPr>
              <a:t>이를 보완하기 위한 인증 수단으로 보안 카드가 있지만</a:t>
            </a:r>
            <a:r>
              <a:rPr lang="en-US" altLang="ko-KR" sz="2000" dirty="0">
                <a:solidFill>
                  <a:srgbClr val="A0504D"/>
                </a:solidFill>
              </a:rPr>
              <a:t>, </a:t>
            </a:r>
            <a:r>
              <a:rPr lang="ko-KR" altLang="en-US" sz="2000" dirty="0">
                <a:solidFill>
                  <a:srgbClr val="A0504D"/>
                </a:solidFill>
              </a:rPr>
              <a:t>이 역시 정해진 수십여 개의 번호를 사용할 뿐이므로 여전히 유출에 의한 위험성을 가지고 있다</a:t>
            </a:r>
            <a:r>
              <a:rPr lang="en-US" altLang="ko-KR" sz="2000" dirty="0" smtClean="0">
                <a:solidFill>
                  <a:srgbClr val="A0504D"/>
                </a:solidFill>
              </a:rPr>
              <a:t>.</a:t>
            </a:r>
          </a:p>
          <a:p>
            <a:pPr fontAlgn="base"/>
            <a:endParaRPr lang="en-US" altLang="ko-KR" sz="2000" dirty="0">
              <a:solidFill>
                <a:srgbClr val="A0504D"/>
              </a:solidFill>
            </a:endParaRPr>
          </a:p>
          <a:p>
            <a:pPr fontAlgn="base"/>
            <a:endParaRPr lang="ko-KR" altLang="en-US" sz="2000" dirty="0">
              <a:solidFill>
                <a:srgbClr val="A0504D"/>
              </a:solidFill>
            </a:endParaRPr>
          </a:p>
          <a:p>
            <a:pPr fontAlgn="base"/>
            <a:r>
              <a:rPr lang="ko-KR" altLang="en-US" sz="2000" dirty="0">
                <a:solidFill>
                  <a:srgbClr val="A0504D"/>
                </a:solidFill>
              </a:rPr>
              <a:t>이에 따라</a:t>
            </a:r>
            <a:r>
              <a:rPr lang="en-US" altLang="ko-KR" sz="2000" dirty="0">
                <a:solidFill>
                  <a:srgbClr val="A0504D"/>
                </a:solidFill>
              </a:rPr>
              <a:t>, </a:t>
            </a:r>
            <a:r>
              <a:rPr lang="ko-KR" altLang="en-US" sz="2000" dirty="0">
                <a:solidFill>
                  <a:srgbClr val="A0504D"/>
                </a:solidFill>
              </a:rPr>
              <a:t>한 번 생성되면 그 </a:t>
            </a:r>
            <a:r>
              <a:rPr lang="ko-KR" altLang="en-US" sz="2000" dirty="0" err="1">
                <a:solidFill>
                  <a:srgbClr val="A0504D"/>
                </a:solidFill>
              </a:rPr>
              <a:t>인증값이</a:t>
            </a:r>
            <a:r>
              <a:rPr lang="ko-KR" altLang="en-US" sz="2000" dirty="0">
                <a:solidFill>
                  <a:srgbClr val="A0504D"/>
                </a:solidFill>
              </a:rPr>
              <a:t> 임시적으로 한 번에 한해서만 유효한 </a:t>
            </a:r>
            <a:r>
              <a:rPr lang="en-US" altLang="ko-KR" sz="2000" dirty="0">
                <a:solidFill>
                  <a:srgbClr val="A0504D"/>
                </a:solidFill>
              </a:rPr>
              <a:t>OTP </a:t>
            </a:r>
            <a:r>
              <a:rPr lang="ko-KR" altLang="en-US" sz="2000" dirty="0">
                <a:solidFill>
                  <a:srgbClr val="A0504D"/>
                </a:solidFill>
              </a:rPr>
              <a:t>방식을 도입하게 되었다</a:t>
            </a:r>
            <a:r>
              <a:rPr lang="en-US" altLang="ko-KR" sz="2000" dirty="0">
                <a:solidFill>
                  <a:srgbClr val="A0504D"/>
                </a:solidFill>
              </a:rPr>
              <a:t>. </a:t>
            </a:r>
            <a:endParaRPr lang="ko-KR" altLang="en-US" sz="2000" dirty="0">
              <a:solidFill>
                <a:srgbClr val="A0504D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0" y="1661795"/>
            <a:ext cx="4241165" cy="622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4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445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ko-KR" altLang="en-US" smtClean="0"/>
              <a:t>ㅇㄹ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49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n-US" sz="3200" spc="-335" dirty="0" smtClean="0">
                <a:solidFill>
                  <a:schemeClr val="bg2">
                    <a:lumMod val="50000"/>
                  </a:schemeClr>
                </a:solidFill>
              </a:rPr>
              <a:t>OTP</a:t>
            </a:r>
            <a:r>
              <a:rPr lang="ko-KR" altLang="en-US" sz="3200" spc="-335" dirty="0" smtClean="0">
                <a:solidFill>
                  <a:schemeClr val="bg2">
                    <a:lumMod val="50000"/>
                  </a:schemeClr>
                </a:solidFill>
              </a:rPr>
              <a:t>원리</a:t>
            </a:r>
            <a:endParaRPr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OTP</a:t>
            </a: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소개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7000" y="1676400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485" y="1624330"/>
            <a:ext cx="8869045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5" y="-3810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altLang="ko-KR"/>
              <a:t>MongoDB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0" cy="916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91400" y="297180"/>
            <a:ext cx="4469765" cy="49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ko-KR" altLang="en-US" sz="3200" spc="-335" dirty="0" smtClean="0">
                <a:solidFill>
                  <a:schemeClr val="bg2">
                    <a:lumMod val="50000"/>
                  </a:schemeClr>
                </a:solidFill>
              </a:rPr>
              <a:t>개발환경  및  </a:t>
            </a:r>
            <a:r>
              <a:rPr lang="en-US" altLang="ko-KR" sz="3200" spc="-335" dirty="0" smtClean="0">
                <a:solidFill>
                  <a:schemeClr val="bg2">
                    <a:lumMod val="50000"/>
                  </a:schemeClr>
                </a:solidFill>
              </a:rPr>
              <a:t>OTP </a:t>
            </a:r>
            <a:r>
              <a:rPr lang="ko-KR" altLang="en-US" sz="3200" spc="-335" dirty="0" err="1" smtClean="0">
                <a:solidFill>
                  <a:schemeClr val="bg2">
                    <a:lumMod val="50000"/>
                  </a:schemeClr>
                </a:solidFill>
              </a:rPr>
              <a:t>동작방식</a:t>
            </a:r>
            <a:endParaRPr sz="1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5" y="363855"/>
            <a:ext cx="204343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5"/>
              </a:lnSpc>
            </a:pP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1600" b="1" spc="-12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b="1" spc="-1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ko-KR" alt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개발환경  및  </a:t>
            </a:r>
            <a:r>
              <a:rPr lang="en-US" altLang="ko-KR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OTP</a:t>
            </a:r>
          </a:p>
          <a:p>
            <a:pPr marL="12700">
              <a:lnSpc>
                <a:spcPts val="2175"/>
              </a:lnSpc>
            </a:pPr>
            <a:r>
              <a:rPr lang="en-US" sz="16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spc="-229" dirty="0" smtClean="0">
                <a:solidFill>
                  <a:srgbClr val="FFFFFF"/>
                </a:solidFill>
                <a:latin typeface="Arial"/>
                <a:cs typeface="Arial"/>
              </a:rPr>
              <a:t>        </a:t>
            </a:r>
            <a:r>
              <a:rPr lang="ko-KR" altLang="en-US" sz="1600" b="1" spc="-229" dirty="0" err="1" smtClean="0">
                <a:solidFill>
                  <a:srgbClr val="FFFFFF"/>
                </a:solidFill>
                <a:latin typeface="Arial"/>
                <a:cs typeface="Arial"/>
              </a:rPr>
              <a:t>동작방식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38095" y="1014095"/>
            <a:ext cx="101600" cy="1841500"/>
          </a:xfrm>
          <a:custGeom>
            <a:avLst/>
            <a:gdLst/>
            <a:ahLst/>
            <a:cxnLst/>
            <a:rect l="l" t="t" r="r" b="b"/>
            <a:pathLst>
              <a:path w="101600" h="1841500">
                <a:moveTo>
                  <a:pt x="101600" y="1841500"/>
                </a:moveTo>
                <a:lnTo>
                  <a:pt x="0" y="1841500"/>
                </a:lnTo>
                <a:lnTo>
                  <a:pt x="0" y="0"/>
                </a:lnTo>
                <a:lnTo>
                  <a:pt x="101600" y="0"/>
                </a:lnTo>
                <a:lnTo>
                  <a:pt x="101600" y="1841500"/>
                </a:lnTo>
                <a:close/>
              </a:path>
            </a:pathLst>
          </a:custGeom>
          <a:solidFill>
            <a:srgbClr val="D64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933575"/>
            <a:ext cx="5243195" cy="17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80" y="2057400"/>
            <a:ext cx="3173730" cy="194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90" y="5342255"/>
            <a:ext cx="4287520" cy="128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10" y="5135245"/>
            <a:ext cx="2553970" cy="210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7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27</Pages>
  <Paragraphs>169</Paragraphs>
  <Words>577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Owner</dc:creator>
  <cp:lastModifiedBy>노 현철</cp:lastModifiedBy>
  <dc:title>월곡_PPT디자인_01</dc:title>
  <dcterms:modified xsi:type="dcterms:W3CDTF">2019-12-06T05:07:33Z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2016-05-09T00:00:00Z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2016-05-18T00:00:00Z</vt:filetime>
  </property>
</Properties>
</file>